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omments/modernComment_105_3A619C70.xml" ContentType="application/vnd.ms-powerpoint.comment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670AB89-A3C6-8BC5-60AC-22771C85D674}" name="Katherine Y Gilmore" initials="KG" userId="S::kygilmor@uga.edu::656ab815-3ac8-4feb-9c2c-fd07fcf1a233" providerId="AD"/>
  <p188:author id="{D45B1AAC-B68F-870A-3150-9F9C874AB774}" name="Leighton Dancy" initials="" userId="S::ljd43844@uga.edu::3d08ea43-dc30-4a02-9593-61611b878b9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0C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59DA3E-8779-5575-331D-AA3C841BB1F8}" v="8" dt="2026-01-15T18:00:04.603"/>
    <p1510:client id="{8CB0AD6C-EEB8-964D-8A21-0430A53CB1D6}" v="260" dt="2026-01-15T22:44:11.7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20"/>
    <p:restoredTop sz="94708"/>
  </p:normalViewPr>
  <p:slideViewPr>
    <p:cSldViewPr snapToGrid="0">
      <p:cViewPr varScale="1">
        <p:scale>
          <a:sx n="118" d="100"/>
          <a:sy n="118" d="100"/>
        </p:scale>
        <p:origin x="48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omments/modernComment_105_3A619C7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3F4632BA-8E7A-4B40-8720-9583C534C210}" authorId="{3670AB89-A3C6-8BC5-60AC-22771C85D674}" created="2026-01-15T17:59:57.071" startDate="2026-01-15T18:00:04.603" dueDate="2026-01-15T18:00:04.603" assignedTo="{D45B1AAC-B68F-870A-3150-9F9C874AB774}" title="@Leighton Dancy">
    <pc:sldMkLst xmlns:pc="http://schemas.microsoft.com/office/powerpoint/2013/main/command">
      <pc:docMk/>
      <pc:sldMk cId="979475568" sldId="261"/>
    </pc:sldMkLst>
    <p188:replyLst>
      <p188:reply id="{41AF4147-52CE-4F02-A34A-F43D3C75D78A}" authorId="{3670AB89-A3C6-8BC5-60AC-22771C85D674}" created="2026-01-15T18:00:04.603">
        <p188:txBody>
          <a:bodyPr/>
          <a:lstStyle/>
          <a:p>
            <a:r>
              <a:rPr lang="en-US"/>
              <a:t>[@Leighton Dancy] </a:t>
            </a:r>
          </a:p>
        </p188:txBody>
      </p188:reply>
    </p188:replyLst>
    <p188:txBody>
      <a:bodyPr/>
      <a:lstStyle/>
      <a:p>
        <a:r>
          <a:rPr lang="en-US"/>
          <a:t>Same solution needs to be applied to this slide. Thanks! :-)</a:t>
        </a:r>
      </a:p>
    </p188:txBody>
    <p188:extLst>
      <p:ext xmlns:p="http://schemas.openxmlformats.org/presentationml/2006/main" uri="{5BB2D875-25FF-4072-B9AC-8F64D62656EB}">
        <p228:taskDetails xmlns:p228="http://schemas.microsoft.com/office/powerpoint/2022/08/main">
          <p228:history>
            <p228:event time="2026-01-15T18:00:04.603" id="{8EB8C201-E891-46E2-A49E-240B14544529}">
              <p228:atrbtn authorId="{3670AB89-A3C6-8BC5-60AC-22771C85D674}"/>
              <p228:anchr>
                <p228:comment id="{41AF4147-52CE-4F02-A34A-F43D3C75D78A}"/>
              </p228:anchr>
              <p228:add/>
            </p228:event>
            <p228:event time="2026-01-15T18:00:04.603" id="{2551400F-0993-4EA2-9FD7-3714C09BEFC6}">
              <p228:atrbtn authorId="{3670AB89-A3C6-8BC5-60AC-22771C85D674}"/>
              <p228:anchr>
                <p228:comment id="{41AF4147-52CE-4F02-A34A-F43D3C75D78A}"/>
              </p228:anchr>
              <p228:asgn authorId="{D45B1AAC-B68F-870A-3150-9F9C874AB774}"/>
            </p228:event>
            <p228:event time="2026-01-15T18:00:04.603" id="{46CFD1CF-4702-4CE8-AE71-62653940C23B}">
              <p228:atrbtn authorId="{3670AB89-A3C6-8BC5-60AC-22771C85D674}"/>
              <p228:anchr>
                <p228:comment id="{41AF4147-52CE-4F02-A34A-F43D3C75D78A}"/>
              </p228:anchr>
              <p228:date stDt="2026-01-15T18:00:04.603" endDt="2026-01-15T18:00:04.603"/>
            </p228:event>
            <p228:event time="2026-01-15T18:00:04.603" id="{7DDA9B4C-FF7D-48D2-BABD-59E74336A300}">
              <p228:atrbtn authorId="{3670AB89-A3C6-8BC5-60AC-22771C85D674}"/>
              <p228:anchr>
                <p228:comment id="{41AF4147-52CE-4F02-A34A-F43D3C75D78A}"/>
              </p228:anchr>
              <p228:title val="@Leighton Dancy"/>
            </p228:event>
          </p228:history>
        </p228:taskDetails>
      </p:ext>
    </p188:extLst>
  </p188:cm>
</p188:cmLst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F6339-1E69-A0A0-BBBC-D3F7B923C2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4B6462-8CD0-BE15-CC3C-83DC8400BF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D79D0A-C047-BDCF-3115-EAA6C2469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316A431-138D-7E6A-F62E-418F77945504}"/>
              </a:ext>
            </a:extLst>
          </p:cNvPr>
          <p:cNvCxnSpPr>
            <a:cxnSpLocks/>
          </p:cNvCxnSpPr>
          <p:nvPr userDrawn="1"/>
        </p:nvCxnSpPr>
        <p:spPr>
          <a:xfrm>
            <a:off x="204395" y="0"/>
            <a:ext cx="0" cy="6858000"/>
          </a:xfrm>
          <a:prstGeom prst="line">
            <a:avLst/>
          </a:prstGeom>
          <a:ln w="38100">
            <a:solidFill>
              <a:srgbClr val="BA0C2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F4E52D0-CB1D-BA1D-3F9B-A3912C4A1C20}"/>
              </a:ext>
            </a:extLst>
          </p:cNvPr>
          <p:cNvCxnSpPr>
            <a:cxnSpLocks/>
          </p:cNvCxnSpPr>
          <p:nvPr userDrawn="1"/>
        </p:nvCxnSpPr>
        <p:spPr>
          <a:xfrm>
            <a:off x="356795" y="0"/>
            <a:ext cx="0" cy="68580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73E42D4-C814-E038-2157-4F6F88CB1FE2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326297"/>
            <a:ext cx="12192000" cy="0"/>
          </a:xfrm>
          <a:prstGeom prst="line">
            <a:avLst/>
          </a:prstGeom>
          <a:ln w="76200">
            <a:solidFill>
              <a:srgbClr val="BA0C2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51D761A-51F8-9503-CAF4-4F562EFCB979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83123"/>
            <a:ext cx="12192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black background with red text&#10;&#10;AI-generated content may be incorrect.">
            <a:extLst>
              <a:ext uri="{FF2B5EF4-FFF2-40B4-BE49-F238E27FC236}">
                <a16:creationId xmlns:a16="http://schemas.microsoft.com/office/drawing/2014/main" id="{92C2D8E1-44EC-17DE-6844-10312D8971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9725" y="5488594"/>
            <a:ext cx="2539686" cy="65085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19160B0-4CFB-E53B-67B7-966884910D6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20000"/>
          </a:blip>
          <a:stretch>
            <a:fillRect/>
          </a:stretch>
        </p:blipFill>
        <p:spPr>
          <a:xfrm>
            <a:off x="3922059" y="1082021"/>
            <a:ext cx="4347882" cy="4347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074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2C791-E8D2-2468-8A2B-69EC0AD0F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9A77A-B60F-0DB3-749A-AF9BDB076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2176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CD777D-A701-E07B-0D31-FA313AC55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BC8E20-EA14-CA55-14ED-7A6260A89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fld id="{1C10106D-985E-0B48-A295-283B998F2415}" type="slidenum">
              <a:rPr lang="en-US" smtClean="0"/>
              <a:pPr algn="l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7AA5DA4-45B3-3476-08EF-1E4C45FC5A93}"/>
              </a:ext>
            </a:extLst>
          </p:cNvPr>
          <p:cNvCxnSpPr>
            <a:cxnSpLocks/>
          </p:cNvCxnSpPr>
          <p:nvPr userDrawn="1"/>
        </p:nvCxnSpPr>
        <p:spPr>
          <a:xfrm>
            <a:off x="11715077" y="0"/>
            <a:ext cx="0" cy="6858000"/>
          </a:xfrm>
          <a:prstGeom prst="line">
            <a:avLst/>
          </a:prstGeom>
          <a:ln w="38100">
            <a:solidFill>
              <a:srgbClr val="BA0C2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00EA905-1625-9A9D-17BD-AF12501B2F35}"/>
              </a:ext>
            </a:extLst>
          </p:cNvPr>
          <p:cNvCxnSpPr>
            <a:cxnSpLocks/>
          </p:cNvCxnSpPr>
          <p:nvPr userDrawn="1"/>
        </p:nvCxnSpPr>
        <p:spPr>
          <a:xfrm>
            <a:off x="11867477" y="0"/>
            <a:ext cx="0" cy="68580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2AF4287-F7C1-C0FA-5D8E-04D0657745EA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326297"/>
            <a:ext cx="12192000" cy="0"/>
          </a:xfrm>
          <a:prstGeom prst="line">
            <a:avLst/>
          </a:prstGeom>
          <a:ln w="38100">
            <a:solidFill>
              <a:srgbClr val="BA0C2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179A030-96FA-C053-8470-05B05771F797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83123"/>
            <a:ext cx="12192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D9FEA7A-02B2-6985-1213-12FCC73A15EC}"/>
              </a:ext>
            </a:extLst>
          </p:cNvPr>
          <p:cNvCxnSpPr>
            <a:cxnSpLocks/>
          </p:cNvCxnSpPr>
          <p:nvPr userDrawn="1"/>
        </p:nvCxnSpPr>
        <p:spPr>
          <a:xfrm flipV="1">
            <a:off x="12044977" y="0"/>
            <a:ext cx="0" cy="6858000"/>
          </a:xfrm>
          <a:prstGeom prst="line">
            <a:avLst/>
          </a:prstGeom>
          <a:ln w="38100">
            <a:solidFill>
              <a:srgbClr val="BA0C2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A black background with red text&#10;&#10;AI-generated content may be incorrect.">
            <a:extLst>
              <a:ext uri="{FF2B5EF4-FFF2-40B4-BE49-F238E27FC236}">
                <a16:creationId xmlns:a16="http://schemas.microsoft.com/office/drawing/2014/main" id="{7196E52B-2B73-6F94-3D24-793D7675549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2131" y="6216054"/>
            <a:ext cx="2011669" cy="515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194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C1C71-2FD2-CA6A-310B-F6253BC9E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488442-4751-5CD1-6815-F50680E2F7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42636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31F4A5-7D38-4268-9C77-894BA3F7D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3EE045-7343-89B2-3C64-9EF90CAB5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1850" y="6356350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fld id="{1C10106D-985E-0B48-A295-283B998F2415}" type="slidenum">
              <a:rPr lang="en-US" smtClean="0"/>
              <a:pPr algn="l"/>
              <a:t>‹#›</a:t>
            </a:fld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1A7C859-8B95-AE1B-0A8F-B5BA34DF8C14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326297"/>
            <a:ext cx="12192000" cy="0"/>
          </a:xfrm>
          <a:prstGeom prst="line">
            <a:avLst/>
          </a:prstGeom>
          <a:ln w="76200">
            <a:solidFill>
              <a:srgbClr val="BA0C2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3EA2F95-DBF9-3D9F-97F0-EAEC7EE5E212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83123"/>
            <a:ext cx="12192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098096B-CB09-B089-1F9E-747227FA4205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496888"/>
            <a:ext cx="12192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A black background with red text&#10;&#10;AI-generated content may be incorrect.">
            <a:extLst>
              <a:ext uri="{FF2B5EF4-FFF2-40B4-BE49-F238E27FC236}">
                <a16:creationId xmlns:a16="http://schemas.microsoft.com/office/drawing/2014/main" id="{F0819DFC-B174-3811-959F-E21CF374B2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2131" y="6216054"/>
            <a:ext cx="2011669" cy="515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2263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62A75-DE80-5886-DC29-03D966893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98694B-21A1-0CF8-664E-F7A01F93BF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2176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D01446-254E-A333-C831-8D8AA5A39C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2176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A6F323-8BB1-E035-438A-58671AAAF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7A69F0-D1C6-CE65-3934-B6F1E8996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fld id="{1C10106D-985E-0B48-A295-283B998F2415}" type="slidenum">
              <a:rPr lang="en-US" smtClean="0"/>
              <a:pPr algn="l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6ED677C-CA0F-62BA-13B6-77D29F73FD96}"/>
              </a:ext>
            </a:extLst>
          </p:cNvPr>
          <p:cNvCxnSpPr>
            <a:cxnSpLocks/>
          </p:cNvCxnSpPr>
          <p:nvPr userDrawn="1"/>
        </p:nvCxnSpPr>
        <p:spPr>
          <a:xfrm>
            <a:off x="204395" y="0"/>
            <a:ext cx="0" cy="6858000"/>
          </a:xfrm>
          <a:prstGeom prst="line">
            <a:avLst/>
          </a:prstGeom>
          <a:ln w="38100">
            <a:solidFill>
              <a:srgbClr val="BA0C2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0F5EFB8-EBCC-14BE-7DBF-1AE7ECE10886}"/>
              </a:ext>
            </a:extLst>
          </p:cNvPr>
          <p:cNvCxnSpPr>
            <a:cxnSpLocks/>
          </p:cNvCxnSpPr>
          <p:nvPr userDrawn="1"/>
        </p:nvCxnSpPr>
        <p:spPr>
          <a:xfrm>
            <a:off x="356795" y="0"/>
            <a:ext cx="0" cy="68580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939707A-614F-A029-441F-74D34A02B277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326297"/>
            <a:ext cx="12192000" cy="0"/>
          </a:xfrm>
          <a:prstGeom prst="line">
            <a:avLst/>
          </a:prstGeom>
          <a:ln w="76200">
            <a:solidFill>
              <a:srgbClr val="BA0C2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2CF4512-D72F-E99A-30B2-1609BA57CB4E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83123"/>
            <a:ext cx="12192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54BBFE0-35B7-2D01-8AC8-D624AA178430}"/>
              </a:ext>
            </a:extLst>
          </p:cNvPr>
          <p:cNvCxnSpPr>
            <a:cxnSpLocks/>
          </p:cNvCxnSpPr>
          <p:nvPr userDrawn="1"/>
        </p:nvCxnSpPr>
        <p:spPr>
          <a:xfrm flipV="1">
            <a:off x="512779" y="0"/>
            <a:ext cx="0" cy="6858000"/>
          </a:xfrm>
          <a:prstGeom prst="line">
            <a:avLst/>
          </a:prstGeom>
          <a:ln w="38100">
            <a:solidFill>
              <a:srgbClr val="BA0C2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black background with red text&#10;&#10;AI-generated content may be incorrect.">
            <a:extLst>
              <a:ext uri="{FF2B5EF4-FFF2-40B4-BE49-F238E27FC236}">
                <a16:creationId xmlns:a16="http://schemas.microsoft.com/office/drawing/2014/main" id="{38CEF9AE-B94E-5B10-FA41-33B8660A99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2131" y="6216054"/>
            <a:ext cx="2011669" cy="515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4771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FF661-0759-AF73-BB22-B99201329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ED12B3-2390-22ED-89BC-F8F94C859E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096F9E-2463-2409-7DAC-F50BA0BC2E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5381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6B3EA9-B782-F331-9913-BBA5298E2A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C50EEB-9B9F-C1AA-1AD2-CA54E5EA6E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5381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DB62C0-D3A1-71B2-CDE1-2E8F6CDB9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499C2B-2778-00FC-20B1-9D031E0FC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9788" y="6356350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fld id="{1C10106D-985E-0B48-A295-283B998F2415}" type="slidenum">
              <a:rPr lang="en-US" smtClean="0"/>
              <a:pPr algn="l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0298009-287D-E6BE-7B70-A637A818BA97}"/>
              </a:ext>
            </a:extLst>
          </p:cNvPr>
          <p:cNvCxnSpPr>
            <a:cxnSpLocks/>
          </p:cNvCxnSpPr>
          <p:nvPr userDrawn="1"/>
        </p:nvCxnSpPr>
        <p:spPr>
          <a:xfrm>
            <a:off x="11715077" y="0"/>
            <a:ext cx="0" cy="6858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F2A5ABE-5635-C41D-1957-A2FAA83EA535}"/>
              </a:ext>
            </a:extLst>
          </p:cNvPr>
          <p:cNvCxnSpPr>
            <a:cxnSpLocks/>
          </p:cNvCxnSpPr>
          <p:nvPr userDrawn="1"/>
        </p:nvCxnSpPr>
        <p:spPr>
          <a:xfrm>
            <a:off x="11867477" y="0"/>
            <a:ext cx="0" cy="6858000"/>
          </a:xfrm>
          <a:prstGeom prst="line">
            <a:avLst/>
          </a:prstGeom>
          <a:ln w="76200">
            <a:solidFill>
              <a:srgbClr val="BA0C2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CFA3218-BFD0-0634-B8B5-88F6A4F011C2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326297"/>
            <a:ext cx="12192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D64E48C-6846-D5B8-6B4D-798938E94A64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83123"/>
            <a:ext cx="12192000" cy="0"/>
          </a:xfrm>
          <a:prstGeom prst="line">
            <a:avLst/>
          </a:prstGeom>
          <a:ln w="57150">
            <a:solidFill>
              <a:srgbClr val="BA0C2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3DC1603-A138-7510-5378-FD40FB0F13D7}"/>
              </a:ext>
            </a:extLst>
          </p:cNvPr>
          <p:cNvCxnSpPr>
            <a:cxnSpLocks/>
          </p:cNvCxnSpPr>
          <p:nvPr userDrawn="1"/>
        </p:nvCxnSpPr>
        <p:spPr>
          <a:xfrm flipV="1">
            <a:off x="12044977" y="0"/>
            <a:ext cx="0" cy="6858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black background with red text&#10;&#10;AI-generated content may be incorrect.">
            <a:extLst>
              <a:ext uri="{FF2B5EF4-FFF2-40B4-BE49-F238E27FC236}">
                <a16:creationId xmlns:a16="http://schemas.microsoft.com/office/drawing/2014/main" id="{AA6DDB83-9552-6E7F-31D0-6311D1E1B6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2131" y="6216054"/>
            <a:ext cx="2011669" cy="515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256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F0A86-F9E2-DCB6-7608-024496D53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BEE780-8B17-891F-8F05-57C3B1F33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9C7C2B-0DEB-99E6-724E-FFF6EE134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5701" y="6310312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fld id="{1C10106D-985E-0B48-A295-283B998F2415}" type="slidenum">
              <a:rPr lang="en-US" smtClean="0"/>
              <a:pPr algn="l"/>
              <a:t>‹#›</a:t>
            </a:fld>
            <a:endParaRPr lang="en-US"/>
          </a:p>
        </p:txBody>
      </p:sp>
      <p:pic>
        <p:nvPicPr>
          <p:cNvPr id="3" name="Picture 2" descr="A black background with red text&#10;&#10;AI-generated content may be incorrect.">
            <a:extLst>
              <a:ext uri="{FF2B5EF4-FFF2-40B4-BE49-F238E27FC236}">
                <a16:creationId xmlns:a16="http://schemas.microsoft.com/office/drawing/2014/main" id="{9497B79E-B786-BDBD-12B3-82674ABB00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2131" y="6216054"/>
            <a:ext cx="2011669" cy="515535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7528CBD-CE6D-0B9E-9143-6A2B7E260B38}"/>
              </a:ext>
            </a:extLst>
          </p:cNvPr>
          <p:cNvCxnSpPr/>
          <p:nvPr userDrawn="1"/>
        </p:nvCxnSpPr>
        <p:spPr>
          <a:xfrm>
            <a:off x="0" y="2228571"/>
            <a:ext cx="12192000" cy="0"/>
          </a:xfrm>
          <a:prstGeom prst="line">
            <a:avLst/>
          </a:prstGeom>
          <a:ln w="190500">
            <a:solidFill>
              <a:srgbClr val="BA0C2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7241F8F-2A6B-52B6-4B0C-E0B3CA035B24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949115"/>
            <a:ext cx="12192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474C10C-CC9C-C1F5-70AD-7D178C586661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5777099"/>
            <a:ext cx="12192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919ADEA-5219-3A39-544D-5E7C15DB612E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712446"/>
            <a:ext cx="12192000" cy="0"/>
          </a:xfrm>
          <a:prstGeom prst="line">
            <a:avLst/>
          </a:prstGeom>
          <a:ln w="57150">
            <a:solidFill>
              <a:srgbClr val="BA0C2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334E85B-E449-365E-2321-40D03936EBFD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6024525"/>
            <a:ext cx="12207240" cy="0"/>
          </a:xfrm>
          <a:prstGeom prst="line">
            <a:avLst/>
          </a:prstGeom>
          <a:ln w="57150">
            <a:solidFill>
              <a:srgbClr val="BA0C2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E4F05C7-E8A3-6484-3AAD-975B8B3CBE46}"/>
              </a:ext>
            </a:extLst>
          </p:cNvPr>
          <p:cNvCxnSpPr/>
          <p:nvPr userDrawn="1"/>
        </p:nvCxnSpPr>
        <p:spPr>
          <a:xfrm>
            <a:off x="0" y="5500688"/>
            <a:ext cx="12192000" cy="0"/>
          </a:xfrm>
          <a:prstGeom prst="line">
            <a:avLst/>
          </a:prstGeom>
          <a:ln w="190500">
            <a:solidFill>
              <a:srgbClr val="BA0C2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7550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D6AFDA-0F03-9510-3184-D4ECD35C8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144B5D-2246-3C53-54A7-AEC89F305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600" y="6356350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fld id="{1C10106D-985E-0B48-A295-283B998F2415}" type="slidenum">
              <a:rPr lang="en-US" smtClean="0"/>
              <a:pPr algn="l"/>
              <a:t>‹#›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5BE4BBE-D322-F93C-1988-8DB9D25550B4}"/>
              </a:ext>
            </a:extLst>
          </p:cNvPr>
          <p:cNvCxnSpPr>
            <a:cxnSpLocks/>
          </p:cNvCxnSpPr>
          <p:nvPr userDrawn="1"/>
        </p:nvCxnSpPr>
        <p:spPr>
          <a:xfrm>
            <a:off x="11715077" y="0"/>
            <a:ext cx="0" cy="6858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80447B5-792C-410E-4CEC-BD274DB5AB97}"/>
              </a:ext>
            </a:extLst>
          </p:cNvPr>
          <p:cNvCxnSpPr>
            <a:cxnSpLocks/>
          </p:cNvCxnSpPr>
          <p:nvPr userDrawn="1"/>
        </p:nvCxnSpPr>
        <p:spPr>
          <a:xfrm>
            <a:off x="11867477" y="0"/>
            <a:ext cx="0" cy="6858000"/>
          </a:xfrm>
          <a:prstGeom prst="line">
            <a:avLst/>
          </a:prstGeom>
          <a:ln w="76200">
            <a:solidFill>
              <a:srgbClr val="BA0C2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12A1C26-2450-B320-E0CD-D6C74B516E2E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326297"/>
            <a:ext cx="12192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9256849-5A33-A4DD-237D-2FBF2474681F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83123"/>
            <a:ext cx="12192000" cy="0"/>
          </a:xfrm>
          <a:prstGeom prst="line">
            <a:avLst/>
          </a:prstGeom>
          <a:ln w="57150">
            <a:solidFill>
              <a:srgbClr val="BA0C2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1711A56-A602-5584-9237-CE5DE028CD28}"/>
              </a:ext>
            </a:extLst>
          </p:cNvPr>
          <p:cNvCxnSpPr>
            <a:cxnSpLocks/>
          </p:cNvCxnSpPr>
          <p:nvPr userDrawn="1"/>
        </p:nvCxnSpPr>
        <p:spPr>
          <a:xfrm flipV="1">
            <a:off x="12044977" y="0"/>
            <a:ext cx="0" cy="6858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D8A0FCA-FBEE-26A9-F1D4-24F91CC784C8}"/>
              </a:ext>
            </a:extLst>
          </p:cNvPr>
          <p:cNvCxnSpPr>
            <a:cxnSpLocks/>
          </p:cNvCxnSpPr>
          <p:nvPr userDrawn="1"/>
        </p:nvCxnSpPr>
        <p:spPr>
          <a:xfrm>
            <a:off x="172122" y="0"/>
            <a:ext cx="0" cy="6858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B08E6C-8FB0-2F05-C658-3CA62936C63C}"/>
              </a:ext>
            </a:extLst>
          </p:cNvPr>
          <p:cNvCxnSpPr>
            <a:cxnSpLocks/>
          </p:cNvCxnSpPr>
          <p:nvPr userDrawn="1"/>
        </p:nvCxnSpPr>
        <p:spPr>
          <a:xfrm>
            <a:off x="324522" y="0"/>
            <a:ext cx="0" cy="6858000"/>
          </a:xfrm>
          <a:prstGeom prst="line">
            <a:avLst/>
          </a:prstGeom>
          <a:ln w="76200">
            <a:solidFill>
              <a:srgbClr val="BA0C2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DA0AF89-87E2-841B-FD01-2E05E2063623}"/>
              </a:ext>
            </a:extLst>
          </p:cNvPr>
          <p:cNvCxnSpPr>
            <a:cxnSpLocks/>
          </p:cNvCxnSpPr>
          <p:nvPr userDrawn="1"/>
        </p:nvCxnSpPr>
        <p:spPr>
          <a:xfrm flipV="1">
            <a:off x="502022" y="0"/>
            <a:ext cx="0" cy="6858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Picture 1" descr="A black background with red text&#10;&#10;AI-generated content may be incorrect.">
            <a:extLst>
              <a:ext uri="{FF2B5EF4-FFF2-40B4-BE49-F238E27FC236}">
                <a16:creationId xmlns:a16="http://schemas.microsoft.com/office/drawing/2014/main" id="{DA045ABB-FDEA-B362-3024-FFB761F8BC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2131" y="6216054"/>
            <a:ext cx="2011669" cy="515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7215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CE423-D819-0D28-CC89-22A140583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8F046B-9D57-A70A-13B2-0D6D5D95F6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DD6AC7-A968-B262-4C6F-D388896BE6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C7DE83-6110-DE4F-0422-7E10A2AF4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C058AC-E53C-63F0-D3D0-6B7AF8955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9788" y="6367108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fld id="{1C10106D-985E-0B48-A295-283B998F2415}" type="slidenum">
              <a:rPr lang="en-US" smtClean="0"/>
              <a:pPr algn="l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A58B2B8-50EF-BB94-2FE4-0E5FFAB71758}"/>
              </a:ext>
            </a:extLst>
          </p:cNvPr>
          <p:cNvCxnSpPr>
            <a:cxnSpLocks/>
          </p:cNvCxnSpPr>
          <p:nvPr userDrawn="1"/>
        </p:nvCxnSpPr>
        <p:spPr>
          <a:xfrm>
            <a:off x="11867477" y="0"/>
            <a:ext cx="0" cy="68580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5D89A41-EEE4-BB99-6CDA-1165A4D8F022}"/>
              </a:ext>
            </a:extLst>
          </p:cNvPr>
          <p:cNvCxnSpPr>
            <a:cxnSpLocks/>
          </p:cNvCxnSpPr>
          <p:nvPr userDrawn="1"/>
        </p:nvCxnSpPr>
        <p:spPr>
          <a:xfrm flipV="1">
            <a:off x="12044977" y="0"/>
            <a:ext cx="0" cy="6858000"/>
          </a:xfrm>
          <a:prstGeom prst="line">
            <a:avLst/>
          </a:prstGeom>
          <a:ln w="38100">
            <a:solidFill>
              <a:srgbClr val="BA0C2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4DA7DE6-9AA5-1C1A-1D55-12607276B0B0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326297"/>
            <a:ext cx="12192000" cy="0"/>
          </a:xfrm>
          <a:prstGeom prst="line">
            <a:avLst/>
          </a:prstGeom>
          <a:ln w="76200">
            <a:solidFill>
              <a:srgbClr val="BA0C2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1F3CA4F-00C0-FF61-0582-7DACC5B17AF9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83123"/>
            <a:ext cx="12192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black background with red text&#10;&#10;AI-generated content may be incorrect.">
            <a:extLst>
              <a:ext uri="{FF2B5EF4-FFF2-40B4-BE49-F238E27FC236}">
                <a16:creationId xmlns:a16="http://schemas.microsoft.com/office/drawing/2014/main" id="{E47C7573-6609-BFBA-F5E3-2131D5C61D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2131" y="6216054"/>
            <a:ext cx="2011669" cy="515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321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46897-3FAB-340A-9559-1DAB87F740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185A5E-C1A0-BB05-64D9-0B24ACEE70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155D70-7356-8E72-7538-B0A64C9EE4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F2A177-1BA3-3A24-2137-5E06209CB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C4942-B374-3A7D-B978-01D6ED644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9788" y="6333415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fld id="{1C10106D-985E-0B48-A295-283B998F2415}" type="slidenum">
              <a:rPr lang="en-US" smtClean="0"/>
              <a:pPr algn="l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AB8A58-8D9E-8740-196F-C46B74958A37}"/>
              </a:ext>
            </a:extLst>
          </p:cNvPr>
          <p:cNvCxnSpPr>
            <a:cxnSpLocks/>
          </p:cNvCxnSpPr>
          <p:nvPr userDrawn="1"/>
        </p:nvCxnSpPr>
        <p:spPr>
          <a:xfrm>
            <a:off x="11867477" y="0"/>
            <a:ext cx="0" cy="68580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62AFDB7-1D0C-AC78-3E7A-50D6B160E67D}"/>
              </a:ext>
            </a:extLst>
          </p:cNvPr>
          <p:cNvCxnSpPr>
            <a:cxnSpLocks/>
          </p:cNvCxnSpPr>
          <p:nvPr userDrawn="1"/>
        </p:nvCxnSpPr>
        <p:spPr>
          <a:xfrm flipV="1">
            <a:off x="12044977" y="0"/>
            <a:ext cx="0" cy="6858000"/>
          </a:xfrm>
          <a:prstGeom prst="line">
            <a:avLst/>
          </a:prstGeom>
          <a:ln w="38100">
            <a:solidFill>
              <a:srgbClr val="BA0C2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036EFFD-F525-AF35-6A13-D09467A9ABCD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326297"/>
            <a:ext cx="12192000" cy="0"/>
          </a:xfrm>
          <a:prstGeom prst="line">
            <a:avLst/>
          </a:prstGeom>
          <a:ln w="76200">
            <a:solidFill>
              <a:srgbClr val="BA0C2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27802EA-17F2-465D-5649-CF2388627D20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83123"/>
            <a:ext cx="12192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black background with red text&#10;&#10;AI-generated content may be incorrect.">
            <a:extLst>
              <a:ext uri="{FF2B5EF4-FFF2-40B4-BE49-F238E27FC236}">
                <a16:creationId xmlns:a16="http://schemas.microsoft.com/office/drawing/2014/main" id="{3844D49D-ED5E-12AE-FC6D-A62E36A492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2131" y="6216054"/>
            <a:ext cx="2011669" cy="515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602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4AEACF-C738-1E00-353F-A677BA7BE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A8A11E-789E-32A8-B090-B5EE015CA2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5464AB-261A-7170-658F-16DE145887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Merriweather Sans Light" pitchFamily="2" charset="77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FFBCF6-226C-3F75-F0E5-8636B31D02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7644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Merriweather Sans Light" pitchFamily="2" charset="77"/>
              </a:defRPr>
            </a:lvl1pPr>
          </a:lstStyle>
          <a:p>
            <a:fld id="{1C10106D-985E-0B48-A295-283B998F24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764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Merriweather" panose="02000000000000000000" pitchFamily="2" charset="77"/>
          <a:ea typeface="+mj-ea"/>
          <a:cs typeface="Merriweather" panose="02000000000000000000" pitchFamily="2" charset="77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erriweather Sans Light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erriweather Sans Light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erriweather Sans Light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erriweather Sans Light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erriweather Sans Light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5_3A619C70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B1DE9-4128-809F-A047-371C866929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Example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A5785A-A0D6-77FF-406B-C926624423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Example subtitle</a:t>
            </a:r>
          </a:p>
        </p:txBody>
      </p:sp>
    </p:spTree>
    <p:extLst>
      <p:ext uri="{BB962C8B-B14F-4D97-AF65-F5344CB8AC3E}">
        <p14:creationId xmlns:p14="http://schemas.microsoft.com/office/powerpoint/2010/main" val="1395543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1ED31-667B-C7C0-9031-38AEF89D3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F5827-0A72-C2ED-EFCD-8661C6D25B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Example content</a:t>
            </a:r>
          </a:p>
        </p:txBody>
      </p:sp>
    </p:spTree>
    <p:extLst>
      <p:ext uri="{BB962C8B-B14F-4D97-AF65-F5344CB8AC3E}">
        <p14:creationId xmlns:p14="http://schemas.microsoft.com/office/powerpoint/2010/main" val="1543188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59AC1-FCF2-2232-F1A9-9E7428B4F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DE58E6-6312-93E7-9372-6E201FBC74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Example subtitle</a:t>
            </a:r>
          </a:p>
        </p:txBody>
      </p:sp>
    </p:spTree>
    <p:extLst>
      <p:ext uri="{BB962C8B-B14F-4D97-AF65-F5344CB8AC3E}">
        <p14:creationId xmlns:p14="http://schemas.microsoft.com/office/powerpoint/2010/main" val="1465017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E05B5-1B5E-2685-01E0-8DE293E66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3F3368-D68A-8368-2219-2C735158725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/>
              <a:t>Example content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9FAAD5-726C-0B4F-0643-A05307A6C08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/>
              <a:t>Example content</a:t>
            </a:r>
          </a:p>
        </p:txBody>
      </p:sp>
    </p:spTree>
    <p:extLst>
      <p:ext uri="{BB962C8B-B14F-4D97-AF65-F5344CB8AC3E}">
        <p14:creationId xmlns:p14="http://schemas.microsoft.com/office/powerpoint/2010/main" val="2203693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A5894-5CDE-6AB9-CA07-348262A79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6B0413-12D5-F51D-87C9-39CE9B88C6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Example header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A62754-CED7-D718-55EA-8BF3FFFF2DE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/>
              <a:t>Example content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541C98-0499-017C-DF0E-7E02D7D466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/>
              <a:t>Example header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F83AF2-3133-8317-628C-F8DAC8A71E9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/>
              <a:t>Example content</a:t>
            </a:r>
          </a:p>
        </p:txBody>
      </p:sp>
    </p:spTree>
    <p:extLst>
      <p:ext uri="{BB962C8B-B14F-4D97-AF65-F5344CB8AC3E}">
        <p14:creationId xmlns:p14="http://schemas.microsoft.com/office/powerpoint/2010/main" val="663202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8B82E-3EA8-30D0-E993-85BA725AF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title</a:t>
            </a:r>
          </a:p>
        </p:txBody>
      </p:sp>
    </p:spTree>
    <p:extLst>
      <p:ext uri="{BB962C8B-B14F-4D97-AF65-F5344CB8AC3E}">
        <p14:creationId xmlns:p14="http://schemas.microsoft.com/office/powerpoint/2010/main" val="979475568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6780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64AD2-11C0-9639-7067-36D176A62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0840C8-697B-56D2-7C04-40B670640B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Example content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28E199-28BE-C099-BBAB-A4EC58B3552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/>
              <a:t>Example content</a:t>
            </a:r>
          </a:p>
        </p:txBody>
      </p:sp>
    </p:spTree>
    <p:extLst>
      <p:ext uri="{BB962C8B-B14F-4D97-AF65-F5344CB8AC3E}">
        <p14:creationId xmlns:p14="http://schemas.microsoft.com/office/powerpoint/2010/main" val="1126329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E19BE-286B-86C2-B19F-203F6F0F5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title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23617F-4F72-5889-4474-1E49F98FB637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7B6DAB-9B64-63CF-8258-7156A4B7D44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/>
              <a:t>Example content</a:t>
            </a:r>
          </a:p>
        </p:txBody>
      </p:sp>
    </p:spTree>
    <p:extLst>
      <p:ext uri="{BB962C8B-B14F-4D97-AF65-F5344CB8AC3E}">
        <p14:creationId xmlns:p14="http://schemas.microsoft.com/office/powerpoint/2010/main" val="17704250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1E0AC769288F4DA4899799D9496594" ma:contentTypeVersion="13" ma:contentTypeDescription="Create a new document." ma:contentTypeScope="" ma:versionID="62ba04f1bcab3294a83fbf13f07c98ad">
  <xsd:schema xmlns:xsd="http://www.w3.org/2001/XMLSchema" xmlns:xs="http://www.w3.org/2001/XMLSchema" xmlns:p="http://schemas.microsoft.com/office/2006/metadata/properties" xmlns:ns2="c87e946a-36fa-472b-a345-0b8306cc37ef" xmlns:ns3="ef8cea06-cd0a-40b0-83b9-83179e0f9ad4" targetNamespace="http://schemas.microsoft.com/office/2006/metadata/properties" ma:root="true" ma:fieldsID="4652077058897acac0155105b87241e9" ns2:_="" ns3:_="">
    <xsd:import namespace="c87e946a-36fa-472b-a345-0b8306cc37ef"/>
    <xsd:import namespace="ef8cea06-cd0a-40b0-83b9-83179e0f9a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7e946a-36fa-472b-a345-0b8306cc37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461f6559-3fdf-4072-99e8-1c8ffe40d46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8cea06-cd0a-40b0-83b9-83179e0f9ad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461fb8b-3f95-4fa7-bf89-36ec0c10926c}" ma:internalName="TaxCatchAll" ma:showField="CatchAllData" ma:web="ef8cea06-cd0a-40b0-83b9-83179e0f9ad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87e946a-36fa-472b-a345-0b8306cc37ef">
      <Terms xmlns="http://schemas.microsoft.com/office/infopath/2007/PartnerControls"/>
    </lcf76f155ced4ddcb4097134ff3c332f>
    <TaxCatchAll xmlns="ef8cea06-cd0a-40b0-83b9-83179e0f9ad4" xsi:nil="true"/>
  </documentManagement>
</p:properties>
</file>

<file path=customXml/itemProps1.xml><?xml version="1.0" encoding="utf-8"?>
<ds:datastoreItem xmlns:ds="http://schemas.openxmlformats.org/officeDocument/2006/customXml" ds:itemID="{781BFF30-05AA-40B3-A1A5-A3B78F18B25C}">
  <ds:schemaRefs>
    <ds:schemaRef ds:uri="c87e946a-36fa-472b-a345-0b8306cc37ef"/>
    <ds:schemaRef ds:uri="ef8cea06-cd0a-40b0-83b9-83179e0f9ad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8079690-35DB-4F9A-ABC0-2DA6EB88194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2520397-694E-483A-AACE-728764BC73E9}">
  <ds:schemaRefs>
    <ds:schemaRef ds:uri="http://purl.org/dc/elements/1.1/"/>
    <ds:schemaRef ds:uri="http://www.w3.org/XML/1998/namespace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ef8cea06-cd0a-40b0-83b9-83179e0f9ad4"/>
    <ds:schemaRef ds:uri="http://schemas.openxmlformats.org/package/2006/metadata/core-properties"/>
    <ds:schemaRef ds:uri="c87e946a-36fa-472b-a345-0b8306cc37ef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</Words>
  <Application>Microsoft Macintosh PowerPoint</Application>
  <PresentationFormat>Widescreen</PresentationFormat>
  <Paragraphs>20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Merriweather</vt:lpstr>
      <vt:lpstr>Merriweather Sans Light</vt:lpstr>
      <vt:lpstr>Office Theme</vt:lpstr>
      <vt:lpstr>Example title</vt:lpstr>
      <vt:lpstr>Example title</vt:lpstr>
      <vt:lpstr>Example title</vt:lpstr>
      <vt:lpstr>Example title</vt:lpstr>
      <vt:lpstr>Example title</vt:lpstr>
      <vt:lpstr>Example title</vt:lpstr>
      <vt:lpstr>PowerPoint Presentation</vt:lpstr>
      <vt:lpstr>Example title</vt:lpstr>
      <vt:lpstr>Example 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Leighton Dancy</dc:creator>
  <cp:lastModifiedBy>Katherine Y Gilmore</cp:lastModifiedBy>
  <cp:revision>2</cp:revision>
  <dcterms:created xsi:type="dcterms:W3CDTF">2026-01-04T23:59:07Z</dcterms:created>
  <dcterms:modified xsi:type="dcterms:W3CDTF">2026-02-03T13:54:43Z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0x0101004F1E0AC769288F4DA4899799D9496594</vt:lpwstr>
  </property>
  <property fmtid="{D5CDD505-2E9C-101B-9397-08002B2CF9AE}" pid="3" name="MediaServiceImageTags">
    <vt:lpwstr/>
  </property>
</Properties>
</file>