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74E0B-986E-40A9-B0B9-AF2B86619BDF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15D05-37AA-4A3F-BF2A-06C52CAD7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0BE8F-6074-E9CD-D59A-549E3E48E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9563FB-E8E6-D0F1-E9B2-EB121B70E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0D137-86B8-4784-6D33-141ED1BB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ED6AC-1991-AC57-D2A2-B3AF55F6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2574B-8A05-4E5E-B4BD-2ABAB633357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B388FD2-BD23-89C1-ED70-D47AC85934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81647F-A94E-808C-6E55-50C4EA1EC56F}"/>
              </a:ext>
            </a:extLst>
          </p:cNvPr>
          <p:cNvCxnSpPr>
            <a:cxnSpLocks/>
          </p:cNvCxnSpPr>
          <p:nvPr userDrawn="1"/>
        </p:nvCxnSpPr>
        <p:spPr>
          <a:xfrm flipV="1">
            <a:off x="623346" y="297790"/>
            <a:ext cx="0" cy="52709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1239EE-4725-BEB1-0950-A4BA1D0362BC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64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0BE8F-6074-E9CD-D59A-549E3E48E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9563FB-E8E6-D0F1-E9B2-EB121B70E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0D137-86B8-4784-6D33-141ED1BB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ED6AC-1991-AC57-D2A2-B3AF55F6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2574B-8A05-4E5E-B4BD-2ABAB633357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B388FD2-BD23-89C1-ED70-D47AC85934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81647F-A94E-808C-6E55-50C4EA1EC56F}"/>
              </a:ext>
            </a:extLst>
          </p:cNvPr>
          <p:cNvCxnSpPr>
            <a:cxnSpLocks/>
          </p:cNvCxnSpPr>
          <p:nvPr userDrawn="1"/>
        </p:nvCxnSpPr>
        <p:spPr>
          <a:xfrm flipV="1">
            <a:off x="623346" y="297790"/>
            <a:ext cx="0" cy="52709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1239EE-4725-BEB1-0950-A4BA1D0362BC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15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5D99-3241-A2D7-0EE1-A7B14B175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BFE75-C5D1-AA0D-61CB-EA0A20E0C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5E99C-9FB5-2760-7070-3B63085B8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FB12F-F37F-6F0F-7CD1-D5FBE8CBE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422044E-69AF-D835-C6EA-93EF1F173B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F4BEB9-6526-470C-F57F-D90A90006FCF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54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6CAAE-3CE5-DD31-C338-DB1526E36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25191-EBC1-67E4-5E74-3227E56B7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201B6-F737-FA3A-CC85-F9D5A948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AAED8-9433-BC70-5A3C-BE0CB169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88FFA-2FA0-67C0-F626-E3D15A297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39019F76-C7B0-B40A-F364-14BF8BDCA6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00A51B-73FE-9E6D-9172-7FB759F3382D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26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6343-1D42-10AB-A23F-E62A9A5F4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9E77C-CFA9-7327-4F12-35BA98B39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71E95-76EC-2B68-AD01-B58A9D544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4034C0-8672-A74F-76E6-F78722AE49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9192B5-002D-C652-E14C-8F43E4A96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0A28A8-2C6D-A19D-DC3D-DD2CAB09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7906A-103B-464D-6679-18669ACDC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E97105F-6C25-980A-A37A-E989E366A5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12779E-E7F1-1B00-D05A-D5FB647C97BD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92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9F0F1-B803-1887-0BB6-0432A4E49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820E1F-4EDD-C672-8B8B-2640CADAA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17C924-24DB-2017-7F60-3B7B3986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627A2944-D65B-52B2-9906-B0FBE0DB9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18B802-186C-6739-88A5-A25544122B9B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81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1E91F7-D541-9F13-3DD6-6BD987DE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AA1578-A40E-91DB-B339-B8CE4CE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A208FAA1-236B-71B4-70C3-3BEEB14078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54FA11-7B02-493B-ED57-C68EB764A68C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94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76766-74EA-56CE-8B14-640E5E96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241C4-6152-E127-28F9-EE8B8278C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F5451-4171-01D3-43E1-DE335C1B2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1268B-6049-54A4-28EA-5707BD86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4F096-D358-F5D7-555B-3985E48A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F31EC20-5268-780D-EEF4-623974068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9344BE-2134-9D02-C4AF-29F7C7ABD43B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19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A85F-DDD6-00B9-D081-5994F7413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FB0F9B-313E-944B-6836-2F0FCE8A4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63D1A-2F27-7247-9D9A-536EA3943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BEEE0-831B-D776-2B9C-A38AAB0F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A6F75-3D15-C89A-E188-745090484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F1107CE-B20D-734D-BA9F-27F5D2C2A3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" y="5735637"/>
            <a:ext cx="2654816" cy="89504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70D04A-E467-EA04-A010-C6E82FAAD6FB}"/>
              </a:ext>
            </a:extLst>
          </p:cNvPr>
          <p:cNvCxnSpPr>
            <a:cxnSpLocks/>
          </p:cNvCxnSpPr>
          <p:nvPr userDrawn="1"/>
        </p:nvCxnSpPr>
        <p:spPr>
          <a:xfrm flipH="1">
            <a:off x="3064817" y="6183160"/>
            <a:ext cx="82889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80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24118-5D25-221F-D42F-5471913A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83C6E-512D-B9B1-60BB-9F10FCEC2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3DBD2-DDE6-E714-81A5-8C83F281A7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3DDFB-E982-4379-9275-CCD2450C01C8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C0470-8977-D737-7119-5D50DE520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25459-2841-354F-B59A-A06265E6A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AA312-7573-4DD8-94F0-438DA4237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40C69-EB1A-8E91-0C81-153933F624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55F78-8B9E-14ED-9786-B6009652C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8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E3A0-4508-2671-98AE-518DF3BA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906F-2BAD-13D3-5BC8-234FA511F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35817F-5097-134F-70A2-E13BF8A6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A312-7573-4DD8-94F0-438DA42378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2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D4A7CC-A892-4C35-9D0E-AE04028F4F79}" vid="{BB0DDB7F-2DC1-40DB-8FA8-68B9ECA54C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8cea06-cd0a-40b0-83b9-83179e0f9ad4" xsi:nil="true"/>
    <lcf76f155ced4ddcb4097134ff3c332f xmlns="c87e946a-36fa-472b-a345-0b8306cc37e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1E0AC769288F4DA4899799D9496594" ma:contentTypeVersion="13" ma:contentTypeDescription="Create a new document." ma:contentTypeScope="" ma:versionID="62ba04f1bcab3294a83fbf13f07c98ad">
  <xsd:schema xmlns:xsd="http://www.w3.org/2001/XMLSchema" xmlns:xs="http://www.w3.org/2001/XMLSchema" xmlns:p="http://schemas.microsoft.com/office/2006/metadata/properties" xmlns:ns2="c87e946a-36fa-472b-a345-0b8306cc37ef" xmlns:ns3="ef8cea06-cd0a-40b0-83b9-83179e0f9ad4" targetNamespace="http://schemas.microsoft.com/office/2006/metadata/properties" ma:root="true" ma:fieldsID="4652077058897acac0155105b87241e9" ns2:_="" ns3:_="">
    <xsd:import namespace="c87e946a-36fa-472b-a345-0b8306cc37ef"/>
    <xsd:import namespace="ef8cea06-cd0a-40b0-83b9-83179e0f9a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e946a-36fa-472b-a345-0b8306cc37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1f6559-3fdf-4072-99e8-1c8ffe40d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cea06-cd0a-40b0-83b9-83179e0f9ad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61fb8b-3f95-4fa7-bf89-36ec0c10926c}" ma:internalName="TaxCatchAll" ma:showField="CatchAllData" ma:web="ef8cea06-cd0a-40b0-83b9-83179e0f9a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67CDA9-2F8D-44A3-8F93-02DAEC9093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D62C30-3115-4318-B3FF-650C08BD2D54}">
  <ds:schemaRefs>
    <ds:schemaRef ds:uri="http://schemas.microsoft.com/office/2006/metadata/properties"/>
    <ds:schemaRef ds:uri="http://schemas.microsoft.com/office/infopath/2007/PartnerControls"/>
    <ds:schemaRef ds:uri="ef8cea06-cd0a-40b0-83b9-83179e0f9ad4"/>
    <ds:schemaRef ds:uri="c87e946a-36fa-472b-a345-0b8306cc37ef"/>
  </ds:schemaRefs>
</ds:datastoreItem>
</file>

<file path=customXml/itemProps3.xml><?xml version="1.0" encoding="utf-8"?>
<ds:datastoreItem xmlns:ds="http://schemas.openxmlformats.org/officeDocument/2006/customXml" ds:itemID="{D6B29B93-A161-4539-9F69-BE4AE83962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e946a-36fa-472b-a345-0b8306cc37ef"/>
    <ds:schemaRef ds:uri="ef8cea06-cd0a-40b0-83b9-83179e0f9a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Y Gilmore</dc:creator>
  <cp:lastModifiedBy>Katherine Y Gilmore</cp:lastModifiedBy>
  <cp:revision>1</cp:revision>
  <dcterms:created xsi:type="dcterms:W3CDTF">2026-01-21T19:48:39Z</dcterms:created>
  <dcterms:modified xsi:type="dcterms:W3CDTF">2026-02-03T13:53:47Z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0x0101004F1E0AC769288F4DA4899799D9496594</vt:lpwstr>
  </property>
  <property fmtid="{D5CDD505-2E9C-101B-9397-08002B2CF9AE}" pid="3" name="MediaServiceImageTags">
    <vt:lpwstr/>
  </property>
</Properties>
</file>