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15"/>
  </p:notesMasterIdLst>
  <p:handoutMasterIdLst>
    <p:handoutMasterId r:id="rId16"/>
  </p:handoutMasterIdLst>
  <p:sldIdLst>
    <p:sldId id="272" r:id="rId2"/>
    <p:sldId id="273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0C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6" autoAdjust="0"/>
    <p:restoredTop sz="94629" autoAdjust="0"/>
  </p:normalViewPr>
  <p:slideViewPr>
    <p:cSldViewPr snapToGrid="0">
      <p:cViewPr varScale="1">
        <p:scale>
          <a:sx n="85" d="100"/>
          <a:sy n="85" d="100"/>
        </p:scale>
        <p:origin x="90" y="51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2592" y="39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0BF7A1-E25B-64E8-FF61-4F7285ABC9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BFC43B-7401-AB63-6CCA-DFA3AB3DC58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0052D5-1A3A-4FA8-BEA1-2B3EFA87D4F6}" type="datetimeFigureOut">
              <a:rPr lang="en-US" smtClean="0">
                <a:latin typeface="Arial" panose="020B0604020202020204" pitchFamily="34" charset="0"/>
              </a:rPr>
              <a:t>2/3/2026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85D6E8-F52F-05A1-CA91-7F0DEF8C1B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2C6917-E4F9-61DE-2482-801592A4A2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906262-661D-4C22-B382-10FA36029A12}" type="slidenum">
              <a:rPr lang="en-US" smtClean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864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0FE7693-7A9B-478F-BA3F-F197097CC499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FF010836-4788-4CBF-8D59-F3E5C26AE2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092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UG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2427689" y="3094738"/>
            <a:ext cx="733662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0" i="0" kern="1200">
                <a:solidFill>
                  <a:schemeClr val="tx1"/>
                </a:solidFill>
                <a:latin typeface="Georgia" charset="0"/>
                <a:ea typeface="Georgia" charset="0"/>
                <a:cs typeface="Georgia" charset="0"/>
              </a:rPr>
              <a:t>Chartered by the state of Georgia in 1785, the University of Georgia is the birthplace of public higher education in America — launching our nation’s great tradition of world-class public education. What began as a commitment to inspire the next generation grows stronger today through global research, hands-on learning and extensive outreach. A top value in public higher education, Georgia’s flagship university thrives in a community that combines a culture-rich college town with a strong economic center.</a:t>
            </a:r>
            <a:endParaRPr lang="en-US" sz="1600" b="0" i="0">
              <a:latin typeface="Georgia" charset="0"/>
              <a:ea typeface="Georgia" charset="0"/>
              <a:cs typeface="Georgia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1584" y="1278376"/>
            <a:ext cx="1708832" cy="1313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0619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12192000" cy="68660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C1E3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439862" y="2587664"/>
            <a:ext cx="9312275" cy="841336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48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sz="4800" b="1" i="0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Title 48–54pt Bold</a:t>
            </a:r>
            <a:endParaRPr lang="en-US" sz="4800" b="1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439863" y="3429000"/>
            <a:ext cx="9312275" cy="43799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0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0" i="0" dirty="0">
                <a:latin typeface="Merriweather Sans Light" charset="0"/>
                <a:ea typeface="Merriweather Sans Light" charset="0"/>
                <a:cs typeface="Merriweather Sans Light" charset="0"/>
              </a:rPr>
              <a:t>Presenter’s Name or Secondary Title 20–24pt Regular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5846EDE-2A14-4AC8-CC7C-D307200BB3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6454" y="-165260"/>
            <a:ext cx="471091" cy="68450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1770CD1-8DD2-F08E-F47E-6BD90E3DC7E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1610" y="6137558"/>
            <a:ext cx="1528777" cy="515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9552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4572000" cy="68660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C1E3E"/>
              </a:solidFill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85468" y="81079"/>
            <a:ext cx="4486532" cy="6695842"/>
            <a:chOff x="85468" y="81079"/>
            <a:chExt cx="4486532" cy="6695842"/>
          </a:xfrm>
        </p:grpSpPr>
        <p:cxnSp>
          <p:nvCxnSpPr>
            <p:cNvPr id="9" name="Straight Connector 8"/>
            <p:cNvCxnSpPr/>
            <p:nvPr/>
          </p:nvCxnSpPr>
          <p:spPr>
            <a:xfrm flipH="1">
              <a:off x="85468" y="81079"/>
              <a:ext cx="4486532" cy="0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5468" y="81079"/>
              <a:ext cx="0" cy="6695842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85468" y="6776921"/>
              <a:ext cx="4486532" cy="0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 Placeholder 28"/>
          <p:cNvSpPr>
            <a:spLocks noGrp="1"/>
          </p:cNvSpPr>
          <p:nvPr>
            <p:ph type="body" sz="quarter" idx="11" hasCustomPrompt="1"/>
          </p:nvPr>
        </p:nvSpPr>
        <p:spPr>
          <a:xfrm>
            <a:off x="669925" y="2925264"/>
            <a:ext cx="3328988" cy="6985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 b="0" i="0">
                <a:latin typeface="Arial" charset="0"/>
                <a:ea typeface="Arial" charset="0"/>
                <a:cs typeface="Arial" charset="0"/>
              </a:defRPr>
            </a:lvl2pPr>
            <a:lvl3pPr>
              <a:defRPr sz="2000" b="0" i="0">
                <a:latin typeface="Arial" charset="0"/>
                <a:ea typeface="Arial" charset="0"/>
                <a:cs typeface="Arial" charset="0"/>
              </a:defRPr>
            </a:lvl3pPr>
            <a:lvl4pPr>
              <a:defRPr sz="2000" b="0" i="0">
                <a:latin typeface="Arial" charset="0"/>
                <a:ea typeface="Arial" charset="0"/>
                <a:cs typeface="Arial" charset="0"/>
              </a:defRPr>
            </a:lvl4pPr>
            <a:lvl5pPr>
              <a:defRPr sz="20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b="0" i="0" dirty="0">
                <a:latin typeface="Merriweather Sans Light" charset="0"/>
                <a:ea typeface="Merriweather Sans Light" charset="0"/>
                <a:cs typeface="Merriweather Sans Light" charset="0"/>
              </a:rPr>
              <a:t>Name or Secondary Title 20–24pt Regular</a:t>
            </a:r>
            <a:endParaRPr lang="en-US" dirty="0"/>
          </a:p>
        </p:txBody>
      </p:sp>
      <p:sp>
        <p:nvSpPr>
          <p:cNvPr id="28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670233" y="1552920"/>
            <a:ext cx="3328362" cy="137234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 i="0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Title 36–44pt Bold</a:t>
            </a:r>
            <a:endParaRPr lang="en-US" dirty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12" hasCustomPrompt="1"/>
          </p:nvPr>
        </p:nvSpPr>
        <p:spPr>
          <a:xfrm>
            <a:off x="4572000" y="0"/>
            <a:ext cx="7620000" cy="6865938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and select an image. Use the CROP tool under the PICTURE FORMAT tab to adjust.</a:t>
            </a:r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B6198F5-D78C-E775-0E7A-4D6AB2DE7A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6454" y="-165260"/>
            <a:ext cx="471091" cy="68450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96F2321-6F51-8A44-95EB-2EBFB7F2E1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1611" y="6137481"/>
            <a:ext cx="1528777" cy="515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237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5486400"/>
            <a:ext cx="12192000" cy="13796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C1E3E"/>
              </a:solidFill>
            </a:endParaRPr>
          </a:p>
        </p:txBody>
      </p:sp>
      <p:sp>
        <p:nvSpPr>
          <p:cNvPr id="16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3352470" y="5651660"/>
            <a:ext cx="8604395" cy="62578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 i="0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Title 36–44pt Bold</a:t>
            </a:r>
            <a:endParaRPr lang="en-US" dirty="0"/>
          </a:p>
        </p:txBody>
      </p:sp>
      <p:sp>
        <p:nvSpPr>
          <p:cNvPr id="18" name="Text Placeholder 28"/>
          <p:cNvSpPr>
            <a:spLocks noGrp="1"/>
          </p:cNvSpPr>
          <p:nvPr>
            <p:ph type="body" sz="quarter" idx="11" hasCustomPrompt="1"/>
          </p:nvPr>
        </p:nvSpPr>
        <p:spPr>
          <a:xfrm>
            <a:off x="3352470" y="6342765"/>
            <a:ext cx="8604397" cy="36883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 b="0" i="0">
                <a:latin typeface="Arial" charset="0"/>
                <a:ea typeface="Arial" charset="0"/>
                <a:cs typeface="Arial" charset="0"/>
              </a:defRPr>
            </a:lvl2pPr>
            <a:lvl3pPr>
              <a:defRPr sz="2000" b="0" i="0">
                <a:latin typeface="Arial" charset="0"/>
                <a:ea typeface="Arial" charset="0"/>
                <a:cs typeface="Arial" charset="0"/>
              </a:defRPr>
            </a:lvl3pPr>
            <a:lvl4pPr>
              <a:defRPr sz="2000" b="0" i="0">
                <a:latin typeface="Arial" charset="0"/>
                <a:ea typeface="Arial" charset="0"/>
                <a:cs typeface="Arial" charset="0"/>
              </a:defRPr>
            </a:lvl4pPr>
            <a:lvl5pPr>
              <a:defRPr sz="20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b="0" i="0" dirty="0">
                <a:latin typeface="Merriweather Sans Light" charset="0"/>
                <a:ea typeface="Merriweather Sans Light" charset="0"/>
                <a:cs typeface="Merriweather Sans Light" charset="0"/>
              </a:rPr>
              <a:t>Presenter’s Name or Secondary Title 20–24pt Regular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5486400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and select an image. Use the CROP tool under the PICTURE FORMAT tab to adjust.</a:t>
            </a:r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F85513-4F33-AF64-4DEC-B630B5523F7A}"/>
              </a:ext>
            </a:extLst>
          </p:cNvPr>
          <p:cNvSpPr/>
          <p:nvPr userDrawn="1"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694D15D-4B61-D7DC-2DE2-4AC6AC9917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6454" y="-165260"/>
            <a:ext cx="471091" cy="68450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639E85F-4FB2-C544-6A94-C9C05D050E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33" y="6176246"/>
            <a:ext cx="1528777" cy="515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1178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172200"/>
            <a:ext cx="12192000" cy="6938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C1E3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931863" y="2226876"/>
            <a:ext cx="10328275" cy="90821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4800" b="1" i="1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 i="1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Thank You 48pt Bold Italic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922338" y="3280295"/>
            <a:ext cx="10334625" cy="469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0" i="1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0" i="1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Questions? OR Contact Information OR Closing Statement 20pt Italic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2306045-387E-DBE6-A818-2F47E623BD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6454" y="-165260"/>
            <a:ext cx="471091" cy="68450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0877F9A-D78B-F894-A27B-4E8A046AE86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77" y="6242408"/>
            <a:ext cx="1528777" cy="515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863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12192000" cy="68660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C1E3E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813276"/>
            <a:ext cx="2607471" cy="3788709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201738" y="2009415"/>
            <a:ext cx="9788525" cy="122865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charset="0"/>
              <a:buNone/>
              <a:defRPr sz="60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 i="0">
                <a:latin typeface="Arial" charset="0"/>
                <a:ea typeface="Arial" charset="0"/>
                <a:cs typeface="Arial" charset="0"/>
              </a:defRPr>
            </a:lvl2pPr>
            <a:lvl3pPr>
              <a:defRPr b="1" i="0">
                <a:latin typeface="Arial" charset="0"/>
                <a:ea typeface="Arial" charset="0"/>
                <a:cs typeface="Arial" charset="0"/>
              </a:defRPr>
            </a:lvl3pPr>
            <a:lvl4pPr>
              <a:defRPr b="1" i="0">
                <a:latin typeface="Arial" charset="0"/>
                <a:ea typeface="Arial" charset="0"/>
                <a:cs typeface="Arial" charset="0"/>
              </a:defRPr>
            </a:lvl4pPr>
            <a:lvl5pPr>
              <a:defRPr b="1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Title 48–66pt Bold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1201738" y="4278498"/>
            <a:ext cx="9788525" cy="43927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0" i="1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0" i="1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Presenter’s Name 20pt Italic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201738" y="3238069"/>
            <a:ext cx="9788525" cy="579438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Presenter’s Name or Secondary Title 24–32pt Regular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8D15AD4-99A8-6858-585C-5A0E8A52DC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6656" y="5886318"/>
            <a:ext cx="1718687" cy="579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614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 userDrawn="1"/>
        </p:nvSpPr>
        <p:spPr>
          <a:xfrm>
            <a:off x="0" y="0"/>
            <a:ext cx="4572000" cy="68660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C1E3E"/>
              </a:solidFill>
            </a:endParaRPr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85468" y="81079"/>
            <a:ext cx="4483743" cy="6695842"/>
            <a:chOff x="85468" y="81079"/>
            <a:chExt cx="4486532" cy="6695842"/>
          </a:xfrm>
        </p:grpSpPr>
        <p:cxnSp>
          <p:nvCxnSpPr>
            <p:cNvPr id="20" name="Straight Connector 19"/>
            <p:cNvCxnSpPr/>
            <p:nvPr/>
          </p:nvCxnSpPr>
          <p:spPr>
            <a:xfrm flipH="1">
              <a:off x="85468" y="81079"/>
              <a:ext cx="4486532" cy="0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5468" y="81079"/>
              <a:ext cx="0" cy="6695842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85468" y="6776921"/>
              <a:ext cx="4486532" cy="0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330496"/>
            <a:ext cx="2053177" cy="2983308"/>
          </a:xfrm>
          <a:prstGeom prst="rect">
            <a:avLst/>
          </a:prstGeom>
        </p:spPr>
      </p:pic>
      <p:sp>
        <p:nvSpPr>
          <p:cNvPr id="34" name="Text Placeholder 33"/>
          <p:cNvSpPr>
            <a:spLocks noGrp="1"/>
          </p:cNvSpPr>
          <p:nvPr>
            <p:ph type="body" sz="quarter" idx="12" hasCustomPrompt="1"/>
          </p:nvPr>
        </p:nvSpPr>
        <p:spPr>
          <a:xfrm>
            <a:off x="677609" y="4392510"/>
            <a:ext cx="3328988" cy="71737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1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0" i="1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Presenter’s Name 20pt Italic</a:t>
            </a:r>
            <a:endParaRPr lang="en-US" dirty="0"/>
          </a:p>
        </p:txBody>
      </p:sp>
      <p:sp>
        <p:nvSpPr>
          <p:cNvPr id="37" name="Picture Placeholder 36"/>
          <p:cNvSpPr>
            <a:spLocks noGrp="1"/>
          </p:cNvSpPr>
          <p:nvPr>
            <p:ph type="pic" sz="quarter" idx="13" hasCustomPrompt="1"/>
          </p:nvPr>
        </p:nvSpPr>
        <p:spPr>
          <a:xfrm>
            <a:off x="4568825" y="0"/>
            <a:ext cx="7623175" cy="6865938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and select an image. Use the CROP tool under the PICTURE FORMAT tab to adjust.</a:t>
            </a:r>
          </a:p>
          <a:p>
            <a:endParaRPr lang="en-US" dirty="0"/>
          </a:p>
        </p:txBody>
      </p:sp>
      <p:sp>
        <p:nvSpPr>
          <p:cNvPr id="13" name="Text Placeholder 28"/>
          <p:cNvSpPr>
            <a:spLocks noGrp="1"/>
          </p:cNvSpPr>
          <p:nvPr>
            <p:ph type="body" sz="quarter" idx="14" hasCustomPrompt="1"/>
          </p:nvPr>
        </p:nvSpPr>
        <p:spPr>
          <a:xfrm>
            <a:off x="677609" y="3009788"/>
            <a:ext cx="3328988" cy="6985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 b="0" i="0">
                <a:latin typeface="Arial" charset="0"/>
                <a:ea typeface="Arial" charset="0"/>
                <a:cs typeface="Arial" charset="0"/>
              </a:defRPr>
            </a:lvl2pPr>
            <a:lvl3pPr>
              <a:defRPr sz="2000" b="0" i="0">
                <a:latin typeface="Arial" charset="0"/>
                <a:ea typeface="Arial" charset="0"/>
                <a:cs typeface="Arial" charset="0"/>
              </a:defRPr>
            </a:lvl3pPr>
            <a:lvl4pPr>
              <a:defRPr sz="2000" b="0" i="0">
                <a:latin typeface="Arial" charset="0"/>
                <a:ea typeface="Arial" charset="0"/>
                <a:cs typeface="Arial" charset="0"/>
              </a:defRPr>
            </a:lvl4pPr>
            <a:lvl5pPr>
              <a:defRPr sz="20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b="0" i="0" dirty="0">
                <a:latin typeface="Merriweather Sans Light" charset="0"/>
                <a:ea typeface="Merriweather Sans Light" charset="0"/>
                <a:cs typeface="Merriweather Sans Light" charset="0"/>
              </a:rPr>
              <a:t>Name or Secondary Title 20–24pt Regular</a:t>
            </a:r>
            <a:endParaRPr lang="en-US" dirty="0"/>
          </a:p>
        </p:txBody>
      </p:sp>
      <p:sp>
        <p:nvSpPr>
          <p:cNvPr id="14" name="Text Placehold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677917" y="1637444"/>
            <a:ext cx="3328362" cy="137234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 i="0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Title 36–44pt Bold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32D20E5-7E4A-9629-8AA5-FF95D1C7B3C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833" y="5938496"/>
            <a:ext cx="1718687" cy="579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3721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0" y="4800600"/>
            <a:ext cx="12192000" cy="20654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C1E3E"/>
              </a:solidFill>
            </a:endParaRPr>
          </a:p>
        </p:txBody>
      </p:sp>
      <p:pic>
        <p:nvPicPr>
          <p:cNvPr id="42" name="Picture 4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801701"/>
            <a:ext cx="676195" cy="705694"/>
          </a:xfrm>
          <a:prstGeom prst="rect">
            <a:avLst/>
          </a:prstGeom>
        </p:spPr>
      </p:pic>
      <p:cxnSp>
        <p:nvCxnSpPr>
          <p:cNvPr id="38" name="Straight Connector 37"/>
          <p:cNvCxnSpPr/>
          <p:nvPr userDrawn="1"/>
        </p:nvCxnSpPr>
        <p:spPr>
          <a:xfrm>
            <a:off x="85468" y="4800600"/>
            <a:ext cx="0" cy="1976321"/>
          </a:xfrm>
          <a:prstGeom prst="line">
            <a:avLst/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 userDrawn="1"/>
        </p:nvCxnSpPr>
        <p:spPr>
          <a:xfrm>
            <a:off x="12106532" y="4800600"/>
            <a:ext cx="0" cy="1976321"/>
          </a:xfrm>
          <a:prstGeom prst="line">
            <a:avLst/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 userDrawn="1"/>
        </p:nvCxnSpPr>
        <p:spPr>
          <a:xfrm flipH="1">
            <a:off x="85469" y="6776921"/>
            <a:ext cx="12021063" cy="0"/>
          </a:xfrm>
          <a:prstGeom prst="line">
            <a:avLst/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52"/>
          <p:cNvSpPr>
            <a:spLocks noGrp="1"/>
          </p:cNvSpPr>
          <p:nvPr>
            <p:ph type="body" sz="quarter" idx="12" hasCustomPrompt="1"/>
          </p:nvPr>
        </p:nvSpPr>
        <p:spPr>
          <a:xfrm>
            <a:off x="670230" y="6186421"/>
            <a:ext cx="8683625" cy="39846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1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0" i="1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Presenter’s Name 20pt Italic</a:t>
            </a:r>
            <a:endParaRPr lang="en-US" dirty="0"/>
          </a:p>
        </p:txBody>
      </p:sp>
      <p:sp>
        <p:nvSpPr>
          <p:cNvPr id="56" name="Picture Placeholder 5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4800600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and select an image. Use the CROP tool under the PICTURE FORMAT tab to adjust.</a:t>
            </a:r>
          </a:p>
          <a:p>
            <a:endParaRPr lang="en-US" dirty="0"/>
          </a:p>
        </p:txBody>
      </p:sp>
      <p:sp>
        <p:nvSpPr>
          <p:cNvPr id="12" name="Text Placeholder 16"/>
          <p:cNvSpPr>
            <a:spLocks noGrp="1"/>
          </p:cNvSpPr>
          <p:nvPr>
            <p:ph type="body" sz="quarter" idx="14" hasCustomPrompt="1"/>
          </p:nvPr>
        </p:nvSpPr>
        <p:spPr>
          <a:xfrm>
            <a:off x="670232" y="4967311"/>
            <a:ext cx="8604395" cy="62578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 i="0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Title 36–44pt Bold</a:t>
            </a:r>
            <a:endParaRPr lang="en-US" dirty="0"/>
          </a:p>
        </p:txBody>
      </p:sp>
      <p:sp>
        <p:nvSpPr>
          <p:cNvPr id="13" name="Text Placeholder 28"/>
          <p:cNvSpPr>
            <a:spLocks noGrp="1"/>
          </p:cNvSpPr>
          <p:nvPr>
            <p:ph type="body" sz="quarter" idx="15" hasCustomPrompt="1"/>
          </p:nvPr>
        </p:nvSpPr>
        <p:spPr>
          <a:xfrm>
            <a:off x="670230" y="5593095"/>
            <a:ext cx="8604397" cy="36883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 b="0" i="0">
                <a:latin typeface="Arial" charset="0"/>
                <a:ea typeface="Arial" charset="0"/>
                <a:cs typeface="Arial" charset="0"/>
              </a:defRPr>
            </a:lvl2pPr>
            <a:lvl3pPr>
              <a:defRPr sz="2000" b="0" i="0">
                <a:latin typeface="Arial" charset="0"/>
                <a:ea typeface="Arial" charset="0"/>
                <a:cs typeface="Arial" charset="0"/>
              </a:defRPr>
            </a:lvl3pPr>
            <a:lvl4pPr>
              <a:defRPr sz="2000" b="0" i="0">
                <a:latin typeface="Arial" charset="0"/>
                <a:ea typeface="Arial" charset="0"/>
                <a:cs typeface="Arial" charset="0"/>
              </a:defRPr>
            </a:lvl4pPr>
            <a:lvl5pPr>
              <a:defRPr sz="20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b="0" i="0" dirty="0">
                <a:latin typeface="Merriweather Sans Light" charset="0"/>
                <a:ea typeface="Merriweather Sans Light" charset="0"/>
                <a:cs typeface="Merriweather Sans Light" charset="0"/>
              </a:rPr>
              <a:t>Presenter’s Name or Secondary Title 20–24pt Regular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1509139-2A93-DB97-71D9-D20ED19C38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038" y="5895288"/>
            <a:ext cx="1718687" cy="579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3022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172200"/>
            <a:ext cx="12192000" cy="6938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C1E3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6454" y="-165260"/>
            <a:ext cx="471091" cy="684505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75635" y="545315"/>
            <a:ext cx="10819679" cy="75328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i="0" u="sng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sz="3600" b="1" i="0" u="sng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Header 28–40pt Bold, Underlined</a:t>
            </a:r>
            <a:endParaRPr lang="en-US" sz="3600" b="1" i="0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Media Placeholder 4"/>
          <p:cNvSpPr>
            <a:spLocks noGrp="1"/>
          </p:cNvSpPr>
          <p:nvPr>
            <p:ph type="media" sz="quarter" idx="11"/>
          </p:nvPr>
        </p:nvSpPr>
        <p:spPr>
          <a:xfrm>
            <a:off x="2438400" y="1521741"/>
            <a:ext cx="7315200" cy="4114800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1800" dirty="0"/>
              <a:t>Click icon to add media</a:t>
            </a:r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11352058" y="6282076"/>
            <a:ext cx="712434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25A9C333-8DEA-A549-BB52-FB8135D4E171}" type="slidenum">
              <a:rPr lang="en-US" sz="1800" b="1" i="0" u="sng">
                <a:solidFill>
                  <a:schemeClr val="bg1"/>
                </a:solidFill>
                <a:latin typeface="Arial" panose="020B0604020202020204" pitchFamily="34" charset="0"/>
                <a:ea typeface="Merriweather Sans ExtraBold" charset="0"/>
                <a:cs typeface="Arial" panose="020B0604020202020204" pitchFamily="34" charset="0"/>
              </a:rPr>
              <a:pPr algn="l"/>
              <a:t>‹#›</a:t>
            </a:fld>
            <a:endParaRPr lang="en-US" sz="1800" b="1" i="0" u="sng" dirty="0">
              <a:solidFill>
                <a:schemeClr val="bg1"/>
              </a:solidFill>
              <a:latin typeface="Arial" panose="020B0604020202020204" pitchFamily="34" charset="0"/>
              <a:ea typeface="Merriweather Sans ExtraBold" charset="0"/>
              <a:cs typeface="Arial" panose="020B0604020202020204" pitchFamily="34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6820370" y="6311041"/>
            <a:ext cx="4527550" cy="276563"/>
          </a:xfrm>
        </p:spPr>
        <p:txBody>
          <a:bodyPr>
            <a:normAutofit/>
          </a:bodyPr>
          <a:lstStyle>
            <a:lvl1pPr marL="0" indent="0" algn="r">
              <a:buNone/>
              <a:defRPr sz="18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 i="0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sample.uga.edu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F1C0135-F0C5-F54A-A26F-750A84C70E6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77" y="6242408"/>
            <a:ext cx="1528777" cy="515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434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  <p15:guide id="29" orient="horz" pos="412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172200"/>
            <a:ext cx="12192000" cy="6938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C1E3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6454" y="-165260"/>
            <a:ext cx="471091" cy="684505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675635" y="545315"/>
            <a:ext cx="20445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3600" b="1" i="0" u="sng" dirty="0">
                <a:latin typeface="Arial" panose="020B0604020202020204" pitchFamily="34" charset="0"/>
                <a:ea typeface="Merriweather Sans ExtraBold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11352058" y="6282076"/>
            <a:ext cx="712434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25A9C333-8DEA-A549-BB52-FB8135D4E171}" type="slidenum">
              <a:rPr lang="en-US" sz="1800" b="1" i="0" u="sng">
                <a:solidFill>
                  <a:schemeClr val="bg1"/>
                </a:solidFill>
                <a:latin typeface="Arial" panose="020B0604020202020204" pitchFamily="34" charset="0"/>
                <a:ea typeface="Merriweather Sans ExtraBold" charset="0"/>
                <a:cs typeface="Arial" panose="020B0604020202020204" pitchFamily="34" charset="0"/>
              </a:rPr>
              <a:pPr algn="l"/>
              <a:t>‹#›</a:t>
            </a:fld>
            <a:endParaRPr lang="en-US" sz="1800" b="1" i="0" u="sng" dirty="0">
              <a:solidFill>
                <a:schemeClr val="bg1"/>
              </a:solidFill>
              <a:latin typeface="Arial" panose="020B0604020202020204" pitchFamily="34" charset="0"/>
              <a:ea typeface="Merriweather Sans ExtraBold" charset="0"/>
              <a:cs typeface="Arial" panose="020B0604020202020204" pitchFamily="34" charset="0"/>
            </a:endParaRPr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6820370" y="6311041"/>
            <a:ext cx="4527550" cy="276563"/>
          </a:xfrm>
        </p:spPr>
        <p:txBody>
          <a:bodyPr>
            <a:normAutofit/>
          </a:bodyPr>
          <a:lstStyle>
            <a:lvl1pPr marL="0" indent="0" algn="r">
              <a:buNone/>
              <a:defRPr sz="18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 i="0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sample.uga.edu</a:t>
            </a:r>
            <a:endParaRPr lang="en-US" dirty="0"/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672847" y="1406525"/>
            <a:ext cx="10910888" cy="4402138"/>
          </a:xfrm>
        </p:spPr>
        <p:txBody>
          <a:bodyPr>
            <a:normAutofit/>
          </a:bodyPr>
          <a:lstStyle>
            <a:lvl1pPr marL="342900" indent="-3429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16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 sz="2000" b="1" i="0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Agenda Topic 1 20pt Bold</a:t>
            </a:r>
          </a:p>
          <a:p>
            <a:pPr lvl="1"/>
            <a:r>
              <a:rPr lang="en-US" sz="1600" b="0" i="0" dirty="0">
                <a:latin typeface="Merriweather Sans Light" charset="0"/>
                <a:ea typeface="Merriweather Sans Light" charset="0"/>
                <a:cs typeface="Merriweather Sans Light" charset="0"/>
              </a:rPr>
              <a:t>Presenter or Sub-Topic 1 16pt Regular</a:t>
            </a:r>
            <a:endParaRPr lang="en-US" sz="2000" b="0" i="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A105D0-3D76-B4ED-9CF4-B183CE505E0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77" y="6242408"/>
            <a:ext cx="1528777" cy="515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7314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172200"/>
            <a:ext cx="12192000" cy="6938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C1E3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6454" y="-165260"/>
            <a:ext cx="471091" cy="68450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72847" y="545394"/>
            <a:ext cx="10910887" cy="677862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600" b="1" i="0" u="sng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sz="3600" b="1" i="0" u="sng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Header 28–40pt Bold, Underlined</a:t>
            </a:r>
            <a:endParaRPr lang="en-US" sz="3600" b="1" i="0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2847" y="1406525"/>
            <a:ext cx="10910888" cy="440213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sz="2000" b="0" i="0" dirty="0">
                <a:latin typeface="Merriweather Sans Light" charset="0"/>
                <a:ea typeface="Merriweather Sans Light" charset="0"/>
                <a:cs typeface="Merriweather Sans Light" charset="0"/>
              </a:rPr>
              <a:t>Body Content 20+pt Regular</a:t>
            </a:r>
            <a:endParaRPr lang="en-US" sz="20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11352058" y="6282076"/>
            <a:ext cx="712434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25A9C333-8DEA-A549-BB52-FB8135D4E171}" type="slidenum">
              <a:rPr lang="en-US" sz="1800" b="1" i="0" u="sng">
                <a:solidFill>
                  <a:schemeClr val="bg1"/>
                </a:solidFill>
                <a:latin typeface="Arial" panose="020B0604020202020204" pitchFamily="34" charset="0"/>
                <a:ea typeface="Merriweather Sans ExtraBold" charset="0"/>
                <a:cs typeface="Arial" panose="020B0604020202020204" pitchFamily="34" charset="0"/>
              </a:rPr>
              <a:pPr algn="l"/>
              <a:t>‹#›</a:t>
            </a:fld>
            <a:endParaRPr lang="en-US" sz="1800" b="1" i="0" u="sng" dirty="0">
              <a:solidFill>
                <a:schemeClr val="bg1"/>
              </a:solidFill>
              <a:latin typeface="Arial" panose="020B0604020202020204" pitchFamily="34" charset="0"/>
              <a:ea typeface="Merriweather Sans ExtraBold" charset="0"/>
              <a:cs typeface="Arial" panose="020B0604020202020204" pitchFamily="34" charset="0"/>
            </a:endParaRP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6820370" y="6311041"/>
            <a:ext cx="4527550" cy="276563"/>
          </a:xfrm>
        </p:spPr>
        <p:txBody>
          <a:bodyPr>
            <a:normAutofit/>
          </a:bodyPr>
          <a:lstStyle>
            <a:lvl1pPr marL="0" indent="0" algn="r">
              <a:buNone/>
              <a:defRPr sz="18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 i="0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sample.uga.edu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0557978-E511-9A92-F178-A7B461D1A1A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77" y="6242408"/>
            <a:ext cx="1528777" cy="515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6284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172200"/>
            <a:ext cx="12192000" cy="6938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C1E3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6454" y="-165260"/>
            <a:ext cx="471091" cy="684505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2847" y="1406525"/>
            <a:ext cx="5027867" cy="440213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sz="2000" b="0" i="0" dirty="0">
                <a:latin typeface="Merriweather Sans Light" charset="0"/>
                <a:ea typeface="Merriweather Sans Light" charset="0"/>
                <a:cs typeface="Merriweather Sans Light" charset="0"/>
              </a:rPr>
              <a:t>Body Content 20+pt Regular</a:t>
            </a:r>
            <a:endParaRPr lang="en-US" sz="20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673100" y="545315"/>
            <a:ext cx="5027614" cy="6619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200" b="1" i="0" u="sng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 i="0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28–40pt Bold,</a:t>
            </a:r>
            <a:endParaRPr 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6380447" y="1406525"/>
            <a:ext cx="5027867" cy="440213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sz="2000" b="0" i="0" dirty="0">
                <a:latin typeface="Merriweather Sans Light" charset="0"/>
                <a:ea typeface="Merriweather Sans Light" charset="0"/>
                <a:cs typeface="Merriweather Sans Light" charset="0"/>
              </a:rPr>
              <a:t>Body Content 20+pt Regular</a:t>
            </a:r>
            <a:endParaRPr lang="en-US" sz="20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380700" y="545315"/>
            <a:ext cx="5027614" cy="66198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i="0" u="sng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b="1" i="0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Underlined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11352058" y="6282076"/>
            <a:ext cx="712434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25A9C333-8DEA-A549-BB52-FB8135D4E171}" type="slidenum">
              <a:rPr lang="en-US" sz="1800" b="1" i="0" u="sng">
                <a:solidFill>
                  <a:schemeClr val="bg1"/>
                </a:solidFill>
                <a:latin typeface="Arial" panose="020B0604020202020204" pitchFamily="34" charset="0"/>
                <a:ea typeface="Merriweather Sans ExtraBold" charset="0"/>
                <a:cs typeface="Arial" panose="020B0604020202020204" pitchFamily="34" charset="0"/>
              </a:rPr>
              <a:pPr algn="l"/>
              <a:t>‹#›</a:t>
            </a:fld>
            <a:endParaRPr lang="en-US" sz="1800" b="1" i="0" u="sng" dirty="0">
              <a:solidFill>
                <a:schemeClr val="bg1"/>
              </a:solidFill>
              <a:latin typeface="Arial" panose="020B0604020202020204" pitchFamily="34" charset="0"/>
              <a:ea typeface="Merriweather Sans ExtraBold" charset="0"/>
              <a:cs typeface="Arial" panose="020B0604020202020204" pitchFamily="34" charset="0"/>
            </a:endParaRP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6820370" y="6311041"/>
            <a:ext cx="4527550" cy="276563"/>
          </a:xfrm>
        </p:spPr>
        <p:txBody>
          <a:bodyPr>
            <a:normAutofit/>
          </a:bodyPr>
          <a:lstStyle>
            <a:lvl1pPr marL="0" indent="0" algn="r">
              <a:buNone/>
              <a:defRPr sz="18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 i="0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sample.uga.edu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F45CB4-167C-24F0-5921-5AEF4DE6DFF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77" y="6242408"/>
            <a:ext cx="1528777" cy="515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5284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"/>
          <p:cNvSpPr>
            <a:spLocks noGrp="1"/>
          </p:cNvSpPr>
          <p:nvPr>
            <p:ph type="body" sz="quarter" idx="18" hasCustomPrompt="1"/>
          </p:nvPr>
        </p:nvSpPr>
        <p:spPr>
          <a:xfrm>
            <a:off x="8292594" y="545315"/>
            <a:ext cx="3129216" cy="654624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b="1" i="0" u="sng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b="1" i="0" u="sng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Bold, Underline</a:t>
            </a:r>
            <a:endParaRPr lang="en-US" b="1" i="0" u="sng" dirty="0">
              <a:latin typeface="Arial" charset="0"/>
              <a:ea typeface="Arial" charset="0"/>
              <a:cs typeface="Arial" charset="0"/>
            </a:endParaRPr>
          </a:p>
          <a:p>
            <a:pPr lvl="0"/>
            <a:endParaRPr lang="en-US" dirty="0"/>
          </a:p>
        </p:txBody>
      </p:sp>
      <p:sp>
        <p:nvSpPr>
          <p:cNvPr id="3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482594" y="545315"/>
            <a:ext cx="3129216" cy="654624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b="1" i="0" u="sng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b="1" i="0" u="sng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28–40pt</a:t>
            </a:r>
            <a:endParaRPr lang="en-US" b="1" i="0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6172200"/>
            <a:ext cx="12192000" cy="6938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C1E3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6454" y="-165260"/>
            <a:ext cx="471091" cy="684505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2848" y="1406525"/>
            <a:ext cx="3132004" cy="440213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sz="2000" b="0" i="0" dirty="0">
                <a:latin typeface="Merriweather Sans Light" charset="0"/>
                <a:ea typeface="Merriweather Sans Light" charset="0"/>
                <a:cs typeface="Merriweather Sans Light" charset="0"/>
              </a:rPr>
              <a:t>Body Content 20+pt</a:t>
            </a:r>
            <a:endParaRPr lang="en-US" sz="20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75635" y="545315"/>
            <a:ext cx="3129216" cy="65462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b="0" i="0" u="sng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 i="0" u="sng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Header</a:t>
            </a:r>
            <a:endParaRPr lang="en-US" b="1" i="0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2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482594" y="1406525"/>
            <a:ext cx="3132004" cy="440213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000" b="0" i="0" dirty="0">
                <a:latin typeface="Merriweather Sans Light" charset="0"/>
                <a:ea typeface="Merriweather Sans Light" charset="0"/>
                <a:cs typeface="Merriweather Sans Light" charset="0"/>
              </a:rPr>
              <a:t>Body Content 20+pt</a:t>
            </a:r>
            <a:endParaRPr lang="en-US" sz="20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6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8292594" y="1406525"/>
            <a:ext cx="3132004" cy="440213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sz="2000" b="0" i="0" dirty="0">
                <a:latin typeface="Merriweather Sans Light" charset="0"/>
                <a:ea typeface="Merriweather Sans Light" charset="0"/>
                <a:cs typeface="Merriweather Sans Light" charset="0"/>
              </a:rPr>
              <a:t>Body Content 20+pt</a:t>
            </a:r>
            <a:endParaRPr lang="en-US" sz="2000" b="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Slide Number Placeholder 5"/>
          <p:cNvSpPr txBox="1">
            <a:spLocks/>
          </p:cNvSpPr>
          <p:nvPr userDrawn="1"/>
        </p:nvSpPr>
        <p:spPr>
          <a:xfrm>
            <a:off x="11352058" y="6282076"/>
            <a:ext cx="712434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25A9C333-8DEA-A549-BB52-FB8135D4E171}" type="slidenum">
              <a:rPr lang="en-US" sz="1800" b="1" i="0" u="sng">
                <a:solidFill>
                  <a:schemeClr val="bg1"/>
                </a:solidFill>
                <a:latin typeface="Arial" panose="020B0604020202020204" pitchFamily="34" charset="0"/>
                <a:ea typeface="Merriweather Sans ExtraBold" charset="0"/>
                <a:cs typeface="Arial" panose="020B0604020202020204" pitchFamily="34" charset="0"/>
              </a:rPr>
              <a:pPr algn="l"/>
              <a:t>‹#›</a:t>
            </a:fld>
            <a:endParaRPr lang="en-US" sz="1800" b="1" i="0" u="sng" dirty="0">
              <a:solidFill>
                <a:schemeClr val="bg1"/>
              </a:solidFill>
              <a:latin typeface="Arial" panose="020B0604020202020204" pitchFamily="34" charset="0"/>
              <a:ea typeface="Merriweather Sans ExtraBold" charset="0"/>
              <a:cs typeface="Arial" panose="020B0604020202020204" pitchFamily="34" charset="0"/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0" hasCustomPrompt="1"/>
          </p:nvPr>
        </p:nvSpPr>
        <p:spPr>
          <a:xfrm>
            <a:off x="6820370" y="6311041"/>
            <a:ext cx="4527550" cy="276563"/>
          </a:xfrm>
        </p:spPr>
        <p:txBody>
          <a:bodyPr>
            <a:normAutofit/>
          </a:bodyPr>
          <a:lstStyle>
            <a:lvl1pPr marL="0" indent="0" algn="r">
              <a:buNone/>
              <a:defRPr sz="18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b="1" i="0" dirty="0">
                <a:latin typeface="Merriweather Sans ExtraBold" charset="0"/>
                <a:ea typeface="Merriweather Sans ExtraBold" charset="0"/>
                <a:cs typeface="Merriweather Sans ExtraBold" charset="0"/>
              </a:rPr>
              <a:t>sample.uga.edu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5C522C-D52F-F2DD-D972-C402B2CA314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77" y="6242408"/>
            <a:ext cx="1528777" cy="515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8110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CC31D-D603-AD4D-9D1C-921DA5F7AA0A}" type="datetime1"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9C27B-B23D-7147-B542-1233E532306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210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8052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1269C46-18FD-5114-45CF-68E30F7905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2747FBC-E585-6CDD-8F06-80968394366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156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13F793-267A-21D2-ED7C-A3C1C67D1C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3DD6D6-4C87-2BE3-FEFB-3060B006A4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8A66B1D0-22EE-112D-1874-81E0ABEC3A1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514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470613-BDCA-F4A6-1356-40FB2EBA20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47F9446-A824-0322-68FE-AD3F8F3C05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FE832AE-2566-E6D4-8A9D-74A539D062B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65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42C1FB-82B6-5C73-DB93-D1B33B1D5F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C876343-DB1E-AB02-C09A-578819C0EA2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175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D184DF0-579D-98C7-8D12-140DD3224CE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393208-D545-EB2E-98B5-F8CAA3BA1F7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0520F1-CFA7-5B24-DBF6-1A758A5EEFC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700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77D821-E869-C53D-6857-A4A0AD0372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04C9CF8-747A-220E-BD01-72482DC9DB6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1C562EF-540B-FFA6-87EE-F83A1A6B23A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17B2953-1D80-48C1-61B1-D5842324B6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202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CDD0DA2-8E1D-405F-5306-221F428BDB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46F8504-9013-4C53-74BD-69706CE6B9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35D6A9C-876A-C3FD-6B5F-C2BE804D0C1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0D47BC8-6BD0-E859-A2CA-B7CC3AD465A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863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F2F9E03-9AF7-6307-2084-652E8BEE465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85000" lnSpcReduction="10000"/>
          </a:bodyPr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6791173-4EA5-5752-5FCD-55357A61048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376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0FA2A-8267-402A-A857-A280EB19E97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67B92C-B221-8D0F-E5A4-0640C3E0E9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C5F120A-E76A-056A-10C3-5977FCA3DC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456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2CA660-A65B-3DDE-3B78-B53576253F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edia Placeholder 5">
            <a:extLst>
              <a:ext uri="{FF2B5EF4-FFF2-40B4-BE49-F238E27FC236}">
                <a16:creationId xmlns:a16="http://schemas.microsoft.com/office/drawing/2014/main" id="{2118D39A-21B1-19CB-D93C-5F44B518FA31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705561D-7D77-7F66-E0B8-5D2C8CF1326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850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68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DB4E58-EB59-47A2-8E13-F9EE20D3D5C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3F47EEE-91CF-21FC-8444-7724D19C3D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29AA9A2-93CE-8D0F-62DB-99161922E1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0DE63CA-5DAE-D901-05A4-2F0E0BB7DB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A337566-20C9-6EE9-1723-1AE0F18DC23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850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451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0EE59D5-595F-AEDA-9FCD-D3386A3F55B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DEFF112-FE07-247C-AD76-E0CF887913D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F3615FD-140A-B6A9-5AF8-932559FAF05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0A130BB-2CA3-ABFE-4BCE-F4943C20EE8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58D620F-2DF6-CD26-3B59-3A3E90F23C8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01D22F2-791D-BAF3-E420-461A135BF1D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6D1953E-140C-96BE-CD97-11B69FABC85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850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0569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GEORGIA BRAND">
      <a:dk1>
        <a:srgbClr val="000000"/>
      </a:dk1>
      <a:lt1>
        <a:srgbClr val="FFFFFF"/>
      </a:lt1>
      <a:dk2>
        <a:srgbClr val="BA0C2F"/>
      </a:dk2>
      <a:lt2>
        <a:srgbClr val="D6D2C4"/>
      </a:lt2>
      <a:accent1>
        <a:srgbClr val="9EA2A2"/>
      </a:accent1>
      <a:accent2>
        <a:srgbClr val="66435A"/>
      </a:accent2>
      <a:accent3>
        <a:srgbClr val="BFB800"/>
      </a:accent3>
      <a:accent4>
        <a:srgbClr val="00677F"/>
      </a:accent4>
      <a:accent5>
        <a:srgbClr val="776E64"/>
      </a:accent5>
      <a:accent6>
        <a:srgbClr val="FFCD00"/>
      </a:accent6>
      <a:hlink>
        <a:srgbClr val="00A3AD"/>
      </a:hlink>
      <a:folHlink>
        <a:srgbClr val="594A2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3" id="{75A3971A-9FDF-7E46-B0F4-2AEE15E264E1}" vid="{F338F0B1-766B-4248-A4B5-078E000234C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0</Words>
  <Application>Microsoft Office PowerPoint</Application>
  <PresentationFormat>Widescreen</PresentationFormat>
  <Paragraphs>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Georgia</vt:lpstr>
      <vt:lpstr>Merriweather Sans ExtraBold</vt:lpstr>
      <vt:lpstr>Merriweather Sans Light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Adaeze Osakwe</dc:creator>
  <cp:lastModifiedBy>Adaeze Osakwe</cp:lastModifiedBy>
  <cp:revision>1</cp:revision>
  <dcterms:created xsi:type="dcterms:W3CDTF">2026-02-03T15:52:31Z</dcterms:created>
  <dcterms:modified xsi:type="dcterms:W3CDTF">2026-02-03T17:17:18Z</dcterms:modified>
</cp:coreProperties>
</file>