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omments/modernComment_103_D98AB896.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3" r:id="rId6"/>
    <p:sldId id="257" r:id="rId7"/>
    <p:sldId id="258" r:id="rId8"/>
    <p:sldId id="264"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70AB89-A3C6-8BC5-60AC-22771C85D674}" name="Katherine Y Gilmore" initials="KG" userId="S::kygilmor@uga.edu::656ab815-3ac8-4feb-9c2c-fd07fcf1a233" providerId="AD"/>
  <p188:author id="{D45B1AAC-B68F-870A-3150-9F9C874AB774}" name="Leighton Dancy" initials="" userId="S::ljd43844@uga.edu::3d08ea43-dc30-4a02-9593-61611b878b9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A0C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3F5840-A338-E64F-B037-6B632DB4889D}" v="5" dt="2026-01-21T20:40:02.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30"/>
    <p:restoredTop sz="94708"/>
  </p:normalViewPr>
  <p:slideViewPr>
    <p:cSldViewPr snapToGrid="0">
      <p:cViewPr varScale="1">
        <p:scale>
          <a:sx n="93" d="100"/>
          <a:sy n="93" d="100"/>
        </p:scale>
        <p:origin x="1448"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omments/modernComment_103_D98AB896.xml><?xml version="1.0" encoding="utf-8"?>
<p188:cmLst xmlns:a="http://schemas.openxmlformats.org/drawingml/2006/main" xmlns:r="http://schemas.openxmlformats.org/officeDocument/2006/relationships" xmlns:p188="http://schemas.microsoft.com/office/powerpoint/2018/8/main">
  <p188:cm id="{0542739E-1D1A-4E44-81BA-29D5466A223E}" authorId="{3670AB89-A3C6-8BC5-60AC-22771C85D674}" created="2026-01-15T17:54:07.080" startDate="2026-01-15T17:54:19.127" dueDate="2026-01-15T17:54:19.127" assignedTo="{D45B1AAC-B68F-870A-3150-9F9C874AB774}" title="@Leighton Dancy">
    <pc:sldMkLst xmlns:pc="http://schemas.microsoft.com/office/powerpoint/2013/main/command">
      <pc:docMk/>
      <pc:sldMk cId="3649747094" sldId="259"/>
    </pc:sldMkLst>
    <p188:replyLst>
      <p188:reply id="{28C52D4C-A100-41D0-BF87-F351DE6DF77F}" authorId="{3670AB89-A3C6-8BC5-60AC-22771C85D674}" created="2026-01-15T17:54:19.127">
        <p188:txBody>
          <a:bodyPr/>
          <a:lstStyle/>
          <a:p>
            <a:r>
              <a:rPr lang="en-US"/>
              <a:t>[@Leighton Dancy] </a:t>
            </a:r>
          </a:p>
        </p188:txBody>
      </p188:reply>
    </p188:replyLst>
    <p188:txBody>
      <a:bodyPr/>
      <a:lstStyle/>
      <a:p>
        <a:r>
          <a:rPr lang="en-US"/>
          <a:t>On this slide, I don't think it would be used much because of the big design running through the center. However, I like how your design varies a little by each slide. So, what if you split this large bar into two parts, running one part underneath "Example title" and the second part just above the logo line, so you essentially separate each off (like a header/footer) with a wide space in between for body copy? (Or, another idea of your choosing ... :-) )</a:t>
        </a:r>
      </a:p>
    </p188:txBody>
    <p188:extLst>
      <p:ext xmlns:p="http://schemas.openxmlformats.org/presentationml/2006/main" uri="{5BB2D875-25FF-4072-B9AC-8F64D62656EB}">
        <p228:taskDetails xmlns:p228="http://schemas.microsoft.com/office/powerpoint/2022/08/main">
          <p228:history>
            <p228:event time="2026-01-15T17:54:19.127" id="{EA29A56D-4A6D-4A92-B353-594ACA0E587D}">
              <p228:atrbtn authorId="{3670AB89-A3C6-8BC5-60AC-22771C85D674}"/>
              <p228:anchr>
                <p228:comment id="{28C52D4C-A100-41D0-BF87-F351DE6DF77F}"/>
              </p228:anchr>
              <p228:add/>
            </p228:event>
            <p228:event time="2026-01-15T17:54:19.127" id="{BAF1035B-6491-46B0-AC0A-B2329BDFCBBE}">
              <p228:atrbtn authorId="{3670AB89-A3C6-8BC5-60AC-22771C85D674}"/>
              <p228:anchr>
                <p228:comment id="{28C52D4C-A100-41D0-BF87-F351DE6DF77F}"/>
              </p228:anchr>
              <p228:asgn authorId="{D45B1AAC-B68F-870A-3150-9F9C874AB774}"/>
            </p228:event>
            <p228:event time="2026-01-15T17:54:19.127" id="{E01E4852-509E-4CB0-AA42-914BB1AC11F9}">
              <p228:atrbtn authorId="{3670AB89-A3C6-8BC5-60AC-22771C85D674}"/>
              <p228:anchr>
                <p228:comment id="{28C52D4C-A100-41D0-BF87-F351DE6DF77F}"/>
              </p228:anchr>
              <p228:date stDt="2026-01-15T17:54:19.127" endDt="2026-01-15T17:54:19.127"/>
            </p228:event>
            <p228:event time="2026-01-15T17:54:19.127" id="{F434B670-FC49-43C1-B75B-EA97037CB295}">
              <p228:atrbtn authorId="{3670AB89-A3C6-8BC5-60AC-22771C85D674}"/>
              <p228:anchr>
                <p228:comment id="{28C52D4C-A100-41D0-BF87-F351DE6DF77F}"/>
              </p228:anchr>
              <p228:title val="@Leighton Dancy"/>
            </p228:event>
          </p228:history>
        </p228:taskDetails>
      </p:ext>
    </p188:extLst>
  </p188:cm>
</p188:cmLst>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A9AF6F1-3A85-47DF-E44B-F67518AE122D}"/>
              </a:ext>
            </a:extLst>
          </p:cNvPr>
          <p:cNvPicPr>
            <a:picLocks noChangeAspect="1"/>
          </p:cNvPicPr>
          <p:nvPr userDrawn="1"/>
        </p:nvPicPr>
        <p:blipFill>
          <a:blip r:embed="rId2">
            <a:alphaModFix amt="50000"/>
          </a:blip>
          <a:stretch>
            <a:fillRect/>
          </a:stretch>
        </p:blipFill>
        <p:spPr>
          <a:xfrm>
            <a:off x="3922059" y="1082021"/>
            <a:ext cx="4347882" cy="4347882"/>
          </a:xfrm>
          <a:prstGeom prst="rect">
            <a:avLst/>
          </a:prstGeom>
        </p:spPr>
      </p:pic>
      <p:sp>
        <p:nvSpPr>
          <p:cNvPr id="2" name="Title 1">
            <a:extLst>
              <a:ext uri="{FF2B5EF4-FFF2-40B4-BE49-F238E27FC236}">
                <a16:creationId xmlns:a16="http://schemas.microsoft.com/office/drawing/2014/main" id="{13BF6339-1E69-A0A0-BBBC-D3F7B923C2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4B6462-8CD0-BE15-CC3C-83DC8400BF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79D79D0A-C047-BDCF-3115-EAA6C2469A6D}"/>
              </a:ext>
            </a:extLst>
          </p:cNvPr>
          <p:cNvSpPr>
            <a:spLocks noGrp="1"/>
          </p:cNvSpPr>
          <p:nvPr>
            <p:ph type="ftr" sz="quarter" idx="11"/>
          </p:nvPr>
        </p:nvSpPr>
        <p:spPr/>
        <p:txBody>
          <a:bodyPr/>
          <a:lstStyle/>
          <a:p>
            <a:endParaRPr lang="en-US" dirty="0"/>
          </a:p>
        </p:txBody>
      </p:sp>
      <p:cxnSp>
        <p:nvCxnSpPr>
          <p:cNvPr id="8" name="Straight Connector 7">
            <a:extLst>
              <a:ext uri="{FF2B5EF4-FFF2-40B4-BE49-F238E27FC236}">
                <a16:creationId xmlns:a16="http://schemas.microsoft.com/office/drawing/2014/main" id="{1316A431-138D-7E6A-F62E-418F77945504}"/>
              </a:ext>
            </a:extLst>
          </p:cNvPr>
          <p:cNvCxnSpPr>
            <a:cxnSpLocks/>
          </p:cNvCxnSpPr>
          <p:nvPr userDrawn="1"/>
        </p:nvCxnSpPr>
        <p:spPr>
          <a:xfrm>
            <a:off x="204395"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8F4E52D0-CB1D-BA1D-3F9B-A3912C4A1C20}"/>
              </a:ext>
            </a:extLst>
          </p:cNvPr>
          <p:cNvCxnSpPr>
            <a:cxnSpLocks/>
          </p:cNvCxnSpPr>
          <p:nvPr userDrawn="1"/>
        </p:nvCxnSpPr>
        <p:spPr>
          <a:xfrm>
            <a:off x="356795" y="0"/>
            <a:ext cx="0" cy="685800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73E42D4-C814-E038-2157-4F6F88CB1FE2}"/>
              </a:ext>
            </a:extLst>
          </p:cNvPr>
          <p:cNvCxnSpPr>
            <a:cxnSpLocks/>
          </p:cNvCxnSpPr>
          <p:nvPr userDrawn="1"/>
        </p:nvCxnSpPr>
        <p:spPr>
          <a:xfrm flipH="1">
            <a:off x="0" y="326297"/>
            <a:ext cx="12192000" cy="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151D761A-51F8-9503-CAF4-4F562EFCB979}"/>
              </a:ext>
            </a:extLst>
          </p:cNvPr>
          <p:cNvCxnSpPr>
            <a:cxnSpLocks/>
          </p:cNvCxnSpPr>
          <p:nvPr userDrawn="1"/>
        </p:nvCxnSpPr>
        <p:spPr>
          <a:xfrm flipH="1">
            <a:off x="0" y="18312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5" name="Picture 14">
            <a:extLst>
              <a:ext uri="{FF2B5EF4-FFF2-40B4-BE49-F238E27FC236}">
                <a16:creationId xmlns:a16="http://schemas.microsoft.com/office/drawing/2014/main" id="{D2C7447D-CEE8-C278-BBD1-980B6127AFEE}"/>
              </a:ext>
            </a:extLst>
          </p:cNvPr>
          <p:cNvPicPr>
            <a:picLocks noChangeAspect="1"/>
          </p:cNvPicPr>
          <p:nvPr userDrawn="1"/>
        </p:nvPicPr>
        <p:blipFill>
          <a:blip r:embed="rId3"/>
          <a:srcRect/>
          <a:stretch/>
        </p:blipFill>
        <p:spPr>
          <a:xfrm>
            <a:off x="4842716" y="5485893"/>
            <a:ext cx="2506568" cy="642364"/>
          </a:xfrm>
          <a:prstGeom prst="rect">
            <a:avLst/>
          </a:prstGeom>
        </p:spPr>
      </p:pic>
    </p:spTree>
    <p:extLst>
      <p:ext uri="{BB962C8B-B14F-4D97-AF65-F5344CB8AC3E}">
        <p14:creationId xmlns:p14="http://schemas.microsoft.com/office/powerpoint/2010/main" val="2004074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2C791-E8D2-2468-8A2B-69EC0AD0F7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29A77A-B60F-0DB3-749A-AF9BDB076BC1}"/>
              </a:ext>
            </a:extLst>
          </p:cNvPr>
          <p:cNvSpPr>
            <a:spLocks noGrp="1"/>
          </p:cNvSpPr>
          <p:nvPr>
            <p:ph idx="1"/>
          </p:nvPr>
        </p:nvSpPr>
        <p:spPr>
          <a:xfrm>
            <a:off x="838200" y="1825625"/>
            <a:ext cx="10515600" cy="42176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B3CD777D-A701-E07B-0D31-FA313AC559A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BC8E20-EA14-CA55-14ED-7A6260A89024}"/>
              </a:ext>
            </a:extLst>
          </p:cNvPr>
          <p:cNvSpPr>
            <a:spLocks noGrp="1"/>
          </p:cNvSpPr>
          <p:nvPr>
            <p:ph type="sldNum" sz="quarter" idx="12"/>
          </p:nvPr>
        </p:nvSpPr>
        <p:spPr>
          <a:xfrm>
            <a:off x="838200" y="6356350"/>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7" name="Straight Connector 6">
            <a:extLst>
              <a:ext uri="{FF2B5EF4-FFF2-40B4-BE49-F238E27FC236}">
                <a16:creationId xmlns:a16="http://schemas.microsoft.com/office/drawing/2014/main" id="{A7AA5DA4-45B3-3476-08EF-1E4C45FC5A93}"/>
              </a:ext>
            </a:extLst>
          </p:cNvPr>
          <p:cNvCxnSpPr>
            <a:cxnSpLocks/>
          </p:cNvCxnSpPr>
          <p:nvPr userDrawn="1"/>
        </p:nvCxnSpPr>
        <p:spPr>
          <a:xfrm>
            <a:off x="11715077"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D00EA905-1625-9A9D-17BD-AF12501B2F35}"/>
              </a:ext>
            </a:extLst>
          </p:cNvPr>
          <p:cNvCxnSpPr>
            <a:cxnSpLocks/>
          </p:cNvCxnSpPr>
          <p:nvPr userDrawn="1"/>
        </p:nvCxnSpPr>
        <p:spPr>
          <a:xfrm>
            <a:off x="11867477" y="0"/>
            <a:ext cx="0" cy="685800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2AF4287-F7C1-C0FA-5D8E-04D0657745EA}"/>
              </a:ext>
            </a:extLst>
          </p:cNvPr>
          <p:cNvCxnSpPr>
            <a:cxnSpLocks/>
          </p:cNvCxnSpPr>
          <p:nvPr userDrawn="1"/>
        </p:nvCxnSpPr>
        <p:spPr>
          <a:xfrm flipH="1">
            <a:off x="0" y="326297"/>
            <a:ext cx="12192000" cy="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E179A030-96FA-C053-8470-05B05771F797}"/>
              </a:ext>
            </a:extLst>
          </p:cNvPr>
          <p:cNvCxnSpPr>
            <a:cxnSpLocks/>
          </p:cNvCxnSpPr>
          <p:nvPr userDrawn="1"/>
        </p:nvCxnSpPr>
        <p:spPr>
          <a:xfrm flipH="1">
            <a:off x="0" y="183123"/>
            <a:ext cx="12192000"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ED9FEA7A-02B2-6985-1213-12FCC73A15EC}"/>
              </a:ext>
            </a:extLst>
          </p:cNvPr>
          <p:cNvCxnSpPr>
            <a:cxnSpLocks/>
          </p:cNvCxnSpPr>
          <p:nvPr userDrawn="1"/>
        </p:nvCxnSpPr>
        <p:spPr>
          <a:xfrm flipV="1">
            <a:off x="12044977"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pic>
        <p:nvPicPr>
          <p:cNvPr id="16" name="Picture 15">
            <a:extLst>
              <a:ext uri="{FF2B5EF4-FFF2-40B4-BE49-F238E27FC236}">
                <a16:creationId xmlns:a16="http://schemas.microsoft.com/office/drawing/2014/main" id="{01BCB491-2936-9F96-66B1-F782FE5CE4FE}"/>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10519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C1C71-2FD2-CA6A-310B-F6253BC9E6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488442-4751-5CD1-6815-F50680E2F7CE}"/>
              </a:ext>
            </a:extLst>
          </p:cNvPr>
          <p:cNvSpPr>
            <a:spLocks noGrp="1"/>
          </p:cNvSpPr>
          <p:nvPr>
            <p:ph type="body" idx="1"/>
          </p:nvPr>
        </p:nvSpPr>
        <p:spPr>
          <a:xfrm>
            <a:off x="831850" y="4589464"/>
            <a:ext cx="10515600" cy="1426364"/>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E531F4A5-7D38-4268-9C77-894BA3F7DA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3EE045-7343-89B2-3C64-9EF90CAB50DC}"/>
              </a:ext>
            </a:extLst>
          </p:cNvPr>
          <p:cNvSpPr>
            <a:spLocks noGrp="1"/>
          </p:cNvSpPr>
          <p:nvPr>
            <p:ph type="sldNum" sz="quarter" idx="12"/>
          </p:nvPr>
        </p:nvSpPr>
        <p:spPr>
          <a:xfrm>
            <a:off x="831850" y="6356350"/>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13" name="Straight Connector 12">
            <a:extLst>
              <a:ext uri="{FF2B5EF4-FFF2-40B4-BE49-F238E27FC236}">
                <a16:creationId xmlns:a16="http://schemas.microsoft.com/office/drawing/2014/main" id="{71A7C859-8B95-AE1B-0A8F-B5BA34DF8C14}"/>
              </a:ext>
            </a:extLst>
          </p:cNvPr>
          <p:cNvCxnSpPr>
            <a:cxnSpLocks/>
          </p:cNvCxnSpPr>
          <p:nvPr userDrawn="1"/>
        </p:nvCxnSpPr>
        <p:spPr>
          <a:xfrm flipH="1">
            <a:off x="0" y="326297"/>
            <a:ext cx="12192000" cy="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3EA2F95-DBF9-3D9F-97F0-EAEC7EE5E212}"/>
              </a:ext>
            </a:extLst>
          </p:cNvPr>
          <p:cNvCxnSpPr>
            <a:cxnSpLocks/>
          </p:cNvCxnSpPr>
          <p:nvPr userDrawn="1"/>
        </p:nvCxnSpPr>
        <p:spPr>
          <a:xfrm flipH="1">
            <a:off x="0" y="18312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98096B-CB09-B089-1F9E-747227FA4205}"/>
              </a:ext>
            </a:extLst>
          </p:cNvPr>
          <p:cNvCxnSpPr>
            <a:cxnSpLocks/>
          </p:cNvCxnSpPr>
          <p:nvPr userDrawn="1"/>
        </p:nvCxnSpPr>
        <p:spPr>
          <a:xfrm flipH="1">
            <a:off x="0" y="496888"/>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8" name="Picture 17">
            <a:extLst>
              <a:ext uri="{FF2B5EF4-FFF2-40B4-BE49-F238E27FC236}">
                <a16:creationId xmlns:a16="http://schemas.microsoft.com/office/drawing/2014/main" id="{423CC088-F106-1D45-954F-D559F04AE05A}"/>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2812263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62A75-DE80-5886-DC29-03D9668931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98694B-21A1-0CF8-664E-F7A01F93BF3C}"/>
              </a:ext>
            </a:extLst>
          </p:cNvPr>
          <p:cNvSpPr>
            <a:spLocks noGrp="1"/>
          </p:cNvSpPr>
          <p:nvPr>
            <p:ph sz="half" idx="1"/>
          </p:nvPr>
        </p:nvSpPr>
        <p:spPr>
          <a:xfrm>
            <a:off x="838200" y="1825625"/>
            <a:ext cx="5181600" cy="42176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D01446-254E-A333-C831-8D8AA5A39C42}"/>
              </a:ext>
            </a:extLst>
          </p:cNvPr>
          <p:cNvSpPr>
            <a:spLocks noGrp="1"/>
          </p:cNvSpPr>
          <p:nvPr>
            <p:ph sz="half" idx="2"/>
          </p:nvPr>
        </p:nvSpPr>
        <p:spPr>
          <a:xfrm>
            <a:off x="6172200" y="1825625"/>
            <a:ext cx="5181600" cy="42176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F6A6F323-8BB1-E035-438A-58671AAAF4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7A69F0-D1C6-CE65-3934-B6F1E8996691}"/>
              </a:ext>
            </a:extLst>
          </p:cNvPr>
          <p:cNvSpPr>
            <a:spLocks noGrp="1"/>
          </p:cNvSpPr>
          <p:nvPr>
            <p:ph type="sldNum" sz="quarter" idx="12"/>
          </p:nvPr>
        </p:nvSpPr>
        <p:spPr>
          <a:xfrm>
            <a:off x="838200" y="6356350"/>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8" name="Straight Connector 7">
            <a:extLst>
              <a:ext uri="{FF2B5EF4-FFF2-40B4-BE49-F238E27FC236}">
                <a16:creationId xmlns:a16="http://schemas.microsoft.com/office/drawing/2014/main" id="{96ED677C-CA0F-62BA-13B6-77D29F73FD96}"/>
              </a:ext>
            </a:extLst>
          </p:cNvPr>
          <p:cNvCxnSpPr>
            <a:cxnSpLocks/>
          </p:cNvCxnSpPr>
          <p:nvPr userDrawn="1"/>
        </p:nvCxnSpPr>
        <p:spPr>
          <a:xfrm>
            <a:off x="204395"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60F5EFB8-EBCC-14BE-7DBF-1AE7ECE10886}"/>
              </a:ext>
            </a:extLst>
          </p:cNvPr>
          <p:cNvCxnSpPr>
            <a:cxnSpLocks/>
          </p:cNvCxnSpPr>
          <p:nvPr userDrawn="1"/>
        </p:nvCxnSpPr>
        <p:spPr>
          <a:xfrm>
            <a:off x="356795" y="0"/>
            <a:ext cx="0" cy="685800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939707A-614F-A029-441F-74D34A02B277}"/>
              </a:ext>
            </a:extLst>
          </p:cNvPr>
          <p:cNvCxnSpPr>
            <a:cxnSpLocks/>
          </p:cNvCxnSpPr>
          <p:nvPr userDrawn="1"/>
        </p:nvCxnSpPr>
        <p:spPr>
          <a:xfrm flipH="1">
            <a:off x="0" y="326297"/>
            <a:ext cx="12192000" cy="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2CF4512-D72F-E99A-30B2-1609BA57CB4E}"/>
              </a:ext>
            </a:extLst>
          </p:cNvPr>
          <p:cNvCxnSpPr>
            <a:cxnSpLocks/>
          </p:cNvCxnSpPr>
          <p:nvPr userDrawn="1"/>
        </p:nvCxnSpPr>
        <p:spPr>
          <a:xfrm flipH="1">
            <a:off x="0" y="18312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54BBFE0-35B7-2D01-8AC8-D624AA178430}"/>
              </a:ext>
            </a:extLst>
          </p:cNvPr>
          <p:cNvCxnSpPr>
            <a:cxnSpLocks/>
          </p:cNvCxnSpPr>
          <p:nvPr userDrawn="1"/>
        </p:nvCxnSpPr>
        <p:spPr>
          <a:xfrm flipV="1">
            <a:off x="512779"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365D5E09-60DC-D92D-27D9-8AA014093445}"/>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4134771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FF661-0759-AF73-BB22-B99201329F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ED12B3-2390-22ED-89BC-F8F94C859E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096F9E-2463-2409-7DAC-F50BA0BC2E06}"/>
              </a:ext>
            </a:extLst>
          </p:cNvPr>
          <p:cNvSpPr>
            <a:spLocks noGrp="1"/>
          </p:cNvSpPr>
          <p:nvPr>
            <p:ph sz="half" idx="2"/>
          </p:nvPr>
        </p:nvSpPr>
        <p:spPr>
          <a:xfrm>
            <a:off x="839788" y="2505075"/>
            <a:ext cx="5157787" cy="35381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6B3EA9-B782-F331-9913-BBA5298E2A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C50EEB-9B9F-C1AA-1AD2-CA54E5EA6E0C}"/>
              </a:ext>
            </a:extLst>
          </p:cNvPr>
          <p:cNvSpPr>
            <a:spLocks noGrp="1"/>
          </p:cNvSpPr>
          <p:nvPr>
            <p:ph sz="quarter" idx="4"/>
          </p:nvPr>
        </p:nvSpPr>
        <p:spPr>
          <a:xfrm>
            <a:off x="6172200" y="2505075"/>
            <a:ext cx="5183188" cy="35381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59DB62C0-D3A1-71B2-CDE1-2E8F6CDB99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499C2B-2778-00FC-20B1-9D031E0FCBB4}"/>
              </a:ext>
            </a:extLst>
          </p:cNvPr>
          <p:cNvSpPr>
            <a:spLocks noGrp="1"/>
          </p:cNvSpPr>
          <p:nvPr>
            <p:ph type="sldNum" sz="quarter" idx="12"/>
          </p:nvPr>
        </p:nvSpPr>
        <p:spPr>
          <a:xfrm>
            <a:off x="839788" y="6356350"/>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11" name="Straight Connector 10">
            <a:extLst>
              <a:ext uri="{FF2B5EF4-FFF2-40B4-BE49-F238E27FC236}">
                <a16:creationId xmlns:a16="http://schemas.microsoft.com/office/drawing/2014/main" id="{90298009-287D-E6BE-7B70-A637A818BA97}"/>
              </a:ext>
            </a:extLst>
          </p:cNvPr>
          <p:cNvCxnSpPr>
            <a:cxnSpLocks/>
          </p:cNvCxnSpPr>
          <p:nvPr userDrawn="1"/>
        </p:nvCxnSpPr>
        <p:spPr>
          <a:xfrm>
            <a:off x="11715077"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F2A5ABE-5635-C41D-1957-A2FAA83EA535}"/>
              </a:ext>
            </a:extLst>
          </p:cNvPr>
          <p:cNvCxnSpPr>
            <a:cxnSpLocks/>
          </p:cNvCxnSpPr>
          <p:nvPr userDrawn="1"/>
        </p:nvCxnSpPr>
        <p:spPr>
          <a:xfrm>
            <a:off x="11867477" y="0"/>
            <a:ext cx="0" cy="685800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CFA3218-BFD0-0634-B8B5-88F6A4F011C2}"/>
              </a:ext>
            </a:extLst>
          </p:cNvPr>
          <p:cNvCxnSpPr>
            <a:cxnSpLocks/>
          </p:cNvCxnSpPr>
          <p:nvPr userDrawn="1"/>
        </p:nvCxnSpPr>
        <p:spPr>
          <a:xfrm flipH="1">
            <a:off x="0" y="326297"/>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D64E48C-6846-D5B8-6B4D-798938E94A64}"/>
              </a:ext>
            </a:extLst>
          </p:cNvPr>
          <p:cNvCxnSpPr>
            <a:cxnSpLocks/>
          </p:cNvCxnSpPr>
          <p:nvPr userDrawn="1"/>
        </p:nvCxnSpPr>
        <p:spPr>
          <a:xfrm flipH="1">
            <a:off x="0" y="183123"/>
            <a:ext cx="12192000" cy="0"/>
          </a:xfrm>
          <a:prstGeom prst="line">
            <a:avLst/>
          </a:prstGeom>
          <a:ln w="5715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43DC1603-A138-7510-5378-FD40FB0F13D7}"/>
              </a:ext>
            </a:extLst>
          </p:cNvPr>
          <p:cNvCxnSpPr>
            <a:cxnSpLocks/>
          </p:cNvCxnSpPr>
          <p:nvPr userDrawn="1"/>
        </p:nvCxnSpPr>
        <p:spPr>
          <a:xfrm flipV="1">
            <a:off x="12044977"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7" name="Picture 16">
            <a:extLst>
              <a:ext uri="{FF2B5EF4-FFF2-40B4-BE49-F238E27FC236}">
                <a16:creationId xmlns:a16="http://schemas.microsoft.com/office/drawing/2014/main" id="{BCB2CB3A-7D20-5A41-DE87-2ADB3E5F1CC2}"/>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1957256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0A86-F9E2-DCB6-7608-024496D5304B}"/>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98BEE780-8B17-891F-8F05-57C3B1F33B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9C7C2B-0DEB-99E6-724E-FFF6EE13422B}"/>
              </a:ext>
            </a:extLst>
          </p:cNvPr>
          <p:cNvSpPr>
            <a:spLocks noGrp="1"/>
          </p:cNvSpPr>
          <p:nvPr>
            <p:ph type="sldNum" sz="quarter" idx="12"/>
          </p:nvPr>
        </p:nvSpPr>
        <p:spPr>
          <a:xfrm>
            <a:off x="1015701" y="6310312"/>
            <a:ext cx="2743200" cy="365125"/>
          </a:xfrm>
        </p:spPr>
        <p:txBody>
          <a:bodyPr/>
          <a:lstStyle>
            <a:lvl1pPr algn="l">
              <a:defRPr/>
            </a:lvl1pPr>
          </a:lstStyle>
          <a:p>
            <a:pPr algn="l"/>
            <a:fld id="{1C10106D-985E-0B48-A295-283B998F2415}" type="slidenum">
              <a:rPr lang="en-US" smtClean="0"/>
              <a:pPr algn="l"/>
              <a:t>‹#›</a:t>
            </a:fld>
            <a:endParaRPr lang="en-US"/>
          </a:p>
        </p:txBody>
      </p:sp>
      <p:grpSp>
        <p:nvGrpSpPr>
          <p:cNvPr id="16" name="Group 15">
            <a:extLst>
              <a:ext uri="{FF2B5EF4-FFF2-40B4-BE49-F238E27FC236}">
                <a16:creationId xmlns:a16="http://schemas.microsoft.com/office/drawing/2014/main" id="{CCF6595A-ED30-98B9-CC9B-AD28AE8A56D1}"/>
              </a:ext>
            </a:extLst>
          </p:cNvPr>
          <p:cNvGrpSpPr/>
          <p:nvPr userDrawn="1"/>
        </p:nvGrpSpPr>
        <p:grpSpPr>
          <a:xfrm>
            <a:off x="0" y="1402212"/>
            <a:ext cx="12192000" cy="311729"/>
            <a:chOff x="0" y="1809265"/>
            <a:chExt cx="12192000" cy="311729"/>
          </a:xfrm>
        </p:grpSpPr>
        <p:cxnSp>
          <p:nvCxnSpPr>
            <p:cNvPr id="7" name="Straight Connector 6">
              <a:extLst>
                <a:ext uri="{FF2B5EF4-FFF2-40B4-BE49-F238E27FC236}">
                  <a16:creationId xmlns:a16="http://schemas.microsoft.com/office/drawing/2014/main" id="{5A998622-C1A9-11D4-E5CC-181C94961341}"/>
                </a:ext>
              </a:extLst>
            </p:cNvPr>
            <p:cNvCxnSpPr/>
            <p:nvPr userDrawn="1"/>
          </p:nvCxnSpPr>
          <p:spPr>
            <a:xfrm>
              <a:off x="0" y="2120994"/>
              <a:ext cx="12192000" cy="0"/>
            </a:xfrm>
            <a:prstGeom prst="line">
              <a:avLst/>
            </a:prstGeom>
            <a:ln w="1016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D12C5211-2EC6-4FBB-87E8-88EA618E69AE}"/>
                </a:ext>
              </a:extLst>
            </p:cNvPr>
            <p:cNvCxnSpPr>
              <a:cxnSpLocks/>
            </p:cNvCxnSpPr>
            <p:nvPr userDrawn="1"/>
          </p:nvCxnSpPr>
          <p:spPr>
            <a:xfrm flipH="1">
              <a:off x="0" y="1949115"/>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C422B73-2A0A-EE0C-A557-634584C87D68}"/>
                </a:ext>
              </a:extLst>
            </p:cNvPr>
            <p:cNvCxnSpPr>
              <a:cxnSpLocks/>
            </p:cNvCxnSpPr>
            <p:nvPr userDrawn="1"/>
          </p:nvCxnSpPr>
          <p:spPr>
            <a:xfrm flipH="1">
              <a:off x="0" y="1809265"/>
              <a:ext cx="12192000" cy="0"/>
            </a:xfrm>
            <a:prstGeom prst="line">
              <a:avLst/>
            </a:prstGeom>
            <a:ln w="57150">
              <a:solidFill>
                <a:srgbClr val="BA0C2F"/>
              </a:solidFill>
            </a:ln>
          </p:spPr>
          <p:style>
            <a:lnRef idx="2">
              <a:schemeClr val="accent1"/>
            </a:lnRef>
            <a:fillRef idx="0">
              <a:schemeClr val="accent1"/>
            </a:fillRef>
            <a:effectRef idx="1">
              <a:schemeClr val="accent1"/>
            </a:effectRef>
            <a:fontRef idx="minor">
              <a:schemeClr val="tx1"/>
            </a:fontRef>
          </p:style>
        </p:cxnSp>
      </p:grpSp>
      <p:pic>
        <p:nvPicPr>
          <p:cNvPr id="13" name="Picture 12">
            <a:extLst>
              <a:ext uri="{FF2B5EF4-FFF2-40B4-BE49-F238E27FC236}">
                <a16:creationId xmlns:a16="http://schemas.microsoft.com/office/drawing/2014/main" id="{3777881B-4D71-2FB5-4F73-BADF00849B7C}"/>
              </a:ext>
            </a:extLst>
          </p:cNvPr>
          <p:cNvPicPr>
            <a:picLocks noChangeAspect="1"/>
          </p:cNvPicPr>
          <p:nvPr userDrawn="1"/>
        </p:nvPicPr>
        <p:blipFill>
          <a:blip r:embed="rId2"/>
          <a:srcRect/>
          <a:stretch/>
        </p:blipFill>
        <p:spPr>
          <a:xfrm>
            <a:off x="9301726" y="6186418"/>
            <a:ext cx="2087845" cy="535057"/>
          </a:xfrm>
          <a:prstGeom prst="rect">
            <a:avLst/>
          </a:prstGeom>
        </p:spPr>
      </p:pic>
      <p:grpSp>
        <p:nvGrpSpPr>
          <p:cNvPr id="15" name="Group 14">
            <a:extLst>
              <a:ext uri="{FF2B5EF4-FFF2-40B4-BE49-F238E27FC236}">
                <a16:creationId xmlns:a16="http://schemas.microsoft.com/office/drawing/2014/main" id="{81B0A516-F75C-162A-9BA5-6219557388AD}"/>
              </a:ext>
            </a:extLst>
          </p:cNvPr>
          <p:cNvGrpSpPr/>
          <p:nvPr userDrawn="1"/>
        </p:nvGrpSpPr>
        <p:grpSpPr>
          <a:xfrm flipV="1">
            <a:off x="0" y="5732892"/>
            <a:ext cx="12192000" cy="311729"/>
            <a:chOff x="0" y="5673053"/>
            <a:chExt cx="12192000" cy="311729"/>
          </a:xfrm>
        </p:grpSpPr>
        <p:cxnSp>
          <p:nvCxnSpPr>
            <p:cNvPr id="6" name="Straight Connector 5">
              <a:extLst>
                <a:ext uri="{FF2B5EF4-FFF2-40B4-BE49-F238E27FC236}">
                  <a16:creationId xmlns:a16="http://schemas.microsoft.com/office/drawing/2014/main" id="{B5F62437-FBE2-582D-5557-429249E614FF}"/>
                </a:ext>
              </a:extLst>
            </p:cNvPr>
            <p:cNvCxnSpPr>
              <a:cxnSpLocks/>
            </p:cNvCxnSpPr>
            <p:nvPr userDrawn="1"/>
          </p:nvCxnSpPr>
          <p:spPr>
            <a:xfrm flipV="1">
              <a:off x="0" y="5984782"/>
              <a:ext cx="12192000" cy="0"/>
            </a:xfrm>
            <a:prstGeom prst="line">
              <a:avLst/>
            </a:prstGeom>
            <a:ln w="1016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AA333A3-2A3C-07B8-7622-62D498F404F5}"/>
                </a:ext>
              </a:extLst>
            </p:cNvPr>
            <p:cNvCxnSpPr>
              <a:cxnSpLocks/>
            </p:cNvCxnSpPr>
            <p:nvPr userDrawn="1"/>
          </p:nvCxnSpPr>
          <p:spPr>
            <a:xfrm flipH="1" flipV="1">
              <a:off x="0" y="581290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DB4F99F-C682-7D1B-3863-EF8B21E0815A}"/>
                </a:ext>
              </a:extLst>
            </p:cNvPr>
            <p:cNvCxnSpPr>
              <a:cxnSpLocks/>
            </p:cNvCxnSpPr>
            <p:nvPr userDrawn="1"/>
          </p:nvCxnSpPr>
          <p:spPr>
            <a:xfrm flipH="1" flipV="1">
              <a:off x="0" y="5673053"/>
              <a:ext cx="12192000" cy="0"/>
            </a:xfrm>
            <a:prstGeom prst="line">
              <a:avLst/>
            </a:prstGeom>
            <a:ln w="57150">
              <a:solidFill>
                <a:srgbClr val="BA0C2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97550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FDD6AFDA-0F03-9510-3184-D4ECD35C88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144B5D-2246-3C53-54A7-AEC89F305340}"/>
              </a:ext>
            </a:extLst>
          </p:cNvPr>
          <p:cNvSpPr>
            <a:spLocks noGrp="1"/>
          </p:cNvSpPr>
          <p:nvPr>
            <p:ph type="sldNum" sz="quarter" idx="12"/>
          </p:nvPr>
        </p:nvSpPr>
        <p:spPr>
          <a:xfrm>
            <a:off x="990600" y="6356350"/>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5" name="Straight Connector 4">
            <a:extLst>
              <a:ext uri="{FF2B5EF4-FFF2-40B4-BE49-F238E27FC236}">
                <a16:creationId xmlns:a16="http://schemas.microsoft.com/office/drawing/2014/main" id="{05BE4BBE-D322-F93C-1988-8DB9D25550B4}"/>
              </a:ext>
            </a:extLst>
          </p:cNvPr>
          <p:cNvCxnSpPr>
            <a:cxnSpLocks/>
          </p:cNvCxnSpPr>
          <p:nvPr userDrawn="1"/>
        </p:nvCxnSpPr>
        <p:spPr>
          <a:xfrm>
            <a:off x="11715077"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980447B5-792C-410E-4CEC-BD274DB5AB97}"/>
              </a:ext>
            </a:extLst>
          </p:cNvPr>
          <p:cNvCxnSpPr>
            <a:cxnSpLocks/>
          </p:cNvCxnSpPr>
          <p:nvPr userDrawn="1"/>
        </p:nvCxnSpPr>
        <p:spPr>
          <a:xfrm>
            <a:off x="11867477" y="0"/>
            <a:ext cx="0" cy="685800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E12A1C26-2450-B320-E0CD-D6C74B516E2E}"/>
              </a:ext>
            </a:extLst>
          </p:cNvPr>
          <p:cNvCxnSpPr>
            <a:cxnSpLocks/>
          </p:cNvCxnSpPr>
          <p:nvPr userDrawn="1"/>
        </p:nvCxnSpPr>
        <p:spPr>
          <a:xfrm flipH="1">
            <a:off x="0" y="326297"/>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49256849-5A33-A4DD-237D-2FBF2474681F}"/>
              </a:ext>
            </a:extLst>
          </p:cNvPr>
          <p:cNvCxnSpPr>
            <a:cxnSpLocks/>
          </p:cNvCxnSpPr>
          <p:nvPr userDrawn="1"/>
        </p:nvCxnSpPr>
        <p:spPr>
          <a:xfrm flipH="1">
            <a:off x="0" y="183123"/>
            <a:ext cx="12192000" cy="0"/>
          </a:xfrm>
          <a:prstGeom prst="line">
            <a:avLst/>
          </a:prstGeom>
          <a:ln w="5715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1711A56-A602-5584-9237-CE5DE028CD28}"/>
              </a:ext>
            </a:extLst>
          </p:cNvPr>
          <p:cNvCxnSpPr>
            <a:cxnSpLocks/>
          </p:cNvCxnSpPr>
          <p:nvPr userDrawn="1"/>
        </p:nvCxnSpPr>
        <p:spPr>
          <a:xfrm flipV="1">
            <a:off x="12044977"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DD8A0FCA-FBEE-26A9-F1D4-24F91CC784C8}"/>
              </a:ext>
            </a:extLst>
          </p:cNvPr>
          <p:cNvCxnSpPr>
            <a:cxnSpLocks/>
          </p:cNvCxnSpPr>
          <p:nvPr userDrawn="1"/>
        </p:nvCxnSpPr>
        <p:spPr>
          <a:xfrm>
            <a:off x="172122"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6B08E6C-8FB0-2F05-C658-3CA62936C63C}"/>
              </a:ext>
            </a:extLst>
          </p:cNvPr>
          <p:cNvCxnSpPr>
            <a:cxnSpLocks/>
          </p:cNvCxnSpPr>
          <p:nvPr userDrawn="1"/>
        </p:nvCxnSpPr>
        <p:spPr>
          <a:xfrm>
            <a:off x="324522" y="0"/>
            <a:ext cx="0" cy="685800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DDA0AF89-87E2-841B-FD01-2E05E2063623}"/>
              </a:ext>
            </a:extLst>
          </p:cNvPr>
          <p:cNvCxnSpPr>
            <a:cxnSpLocks/>
          </p:cNvCxnSpPr>
          <p:nvPr userDrawn="1"/>
        </p:nvCxnSpPr>
        <p:spPr>
          <a:xfrm flipV="1">
            <a:off x="502022" y="0"/>
            <a:ext cx="0" cy="685800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3C7A856B-A521-DA45-C57D-3CBFAA672981}"/>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2927215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CE423-D819-0D28-CC89-22A140583C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8F046B-9D57-A70A-13B2-0D6D5D95F6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D6AC7-A968-B262-4C6F-D388896BE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CBC7DE83-6110-DE4F-0422-7E10A2AF44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C058AC-E53C-63F0-D3D0-6B7AF8955FB2}"/>
              </a:ext>
            </a:extLst>
          </p:cNvPr>
          <p:cNvSpPr>
            <a:spLocks noGrp="1"/>
          </p:cNvSpPr>
          <p:nvPr>
            <p:ph type="sldNum" sz="quarter" idx="12"/>
          </p:nvPr>
        </p:nvSpPr>
        <p:spPr>
          <a:xfrm>
            <a:off x="839788" y="6367108"/>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9" name="Straight Connector 8">
            <a:extLst>
              <a:ext uri="{FF2B5EF4-FFF2-40B4-BE49-F238E27FC236}">
                <a16:creationId xmlns:a16="http://schemas.microsoft.com/office/drawing/2014/main" id="{4A58B2B8-50EF-BB94-2FE4-0E5FFAB71758}"/>
              </a:ext>
            </a:extLst>
          </p:cNvPr>
          <p:cNvCxnSpPr>
            <a:cxnSpLocks/>
          </p:cNvCxnSpPr>
          <p:nvPr userDrawn="1"/>
        </p:nvCxnSpPr>
        <p:spPr>
          <a:xfrm>
            <a:off x="11867477" y="0"/>
            <a:ext cx="0" cy="685800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5D89A41-EEE4-BB99-6CDA-1165A4D8F022}"/>
              </a:ext>
            </a:extLst>
          </p:cNvPr>
          <p:cNvCxnSpPr>
            <a:cxnSpLocks/>
          </p:cNvCxnSpPr>
          <p:nvPr userDrawn="1"/>
        </p:nvCxnSpPr>
        <p:spPr>
          <a:xfrm flipV="1">
            <a:off x="12044977"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B4DA7DE6-9AA5-1C1A-1D55-12607276B0B0}"/>
              </a:ext>
            </a:extLst>
          </p:cNvPr>
          <p:cNvCxnSpPr>
            <a:cxnSpLocks/>
          </p:cNvCxnSpPr>
          <p:nvPr userDrawn="1"/>
        </p:nvCxnSpPr>
        <p:spPr>
          <a:xfrm flipH="1">
            <a:off x="0" y="326297"/>
            <a:ext cx="12192000" cy="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1F3CA4F-00C0-FF61-0582-7DACC5B17AF9}"/>
              </a:ext>
            </a:extLst>
          </p:cNvPr>
          <p:cNvCxnSpPr>
            <a:cxnSpLocks/>
          </p:cNvCxnSpPr>
          <p:nvPr userDrawn="1"/>
        </p:nvCxnSpPr>
        <p:spPr>
          <a:xfrm flipH="1">
            <a:off x="0" y="18312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E0253F54-6F1A-1120-F9F7-BFC4ECB8E70D}"/>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3278321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46897-3FAB-340A-9559-1DAB87F740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185A5E-C1A0-BB05-64D9-0B24ACEE70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155D70-7356-8E72-7538-B0A64C9EE4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B8F2A177-1BA3-3A24-2137-5E06209CB6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4C4942-B374-3A7D-B978-01D6ED6443DA}"/>
              </a:ext>
            </a:extLst>
          </p:cNvPr>
          <p:cNvSpPr>
            <a:spLocks noGrp="1"/>
          </p:cNvSpPr>
          <p:nvPr>
            <p:ph type="sldNum" sz="quarter" idx="12"/>
          </p:nvPr>
        </p:nvSpPr>
        <p:spPr>
          <a:xfrm>
            <a:off x="839788" y="6333415"/>
            <a:ext cx="2743200" cy="365125"/>
          </a:xfrm>
        </p:spPr>
        <p:txBody>
          <a:bodyPr/>
          <a:lstStyle>
            <a:lvl1pPr algn="l">
              <a:defRPr/>
            </a:lvl1pPr>
          </a:lstStyle>
          <a:p>
            <a:pPr algn="l"/>
            <a:fld id="{1C10106D-985E-0B48-A295-283B998F2415}" type="slidenum">
              <a:rPr lang="en-US" smtClean="0"/>
              <a:pPr algn="l"/>
              <a:t>‹#›</a:t>
            </a:fld>
            <a:endParaRPr lang="en-US"/>
          </a:p>
        </p:txBody>
      </p:sp>
      <p:cxnSp>
        <p:nvCxnSpPr>
          <p:cNvPr id="8" name="Straight Connector 7">
            <a:extLst>
              <a:ext uri="{FF2B5EF4-FFF2-40B4-BE49-F238E27FC236}">
                <a16:creationId xmlns:a16="http://schemas.microsoft.com/office/drawing/2014/main" id="{B0AB8A58-8D9E-8740-196F-C46B74958A37}"/>
              </a:ext>
            </a:extLst>
          </p:cNvPr>
          <p:cNvCxnSpPr>
            <a:cxnSpLocks/>
          </p:cNvCxnSpPr>
          <p:nvPr userDrawn="1"/>
        </p:nvCxnSpPr>
        <p:spPr>
          <a:xfrm>
            <a:off x="11867477" y="0"/>
            <a:ext cx="0" cy="685800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962AFDB7-1D0C-AC78-3E7A-50D6B160E67D}"/>
              </a:ext>
            </a:extLst>
          </p:cNvPr>
          <p:cNvCxnSpPr>
            <a:cxnSpLocks/>
          </p:cNvCxnSpPr>
          <p:nvPr userDrawn="1"/>
        </p:nvCxnSpPr>
        <p:spPr>
          <a:xfrm flipV="1">
            <a:off x="12044977" y="0"/>
            <a:ext cx="0" cy="6858000"/>
          </a:xfrm>
          <a:prstGeom prst="line">
            <a:avLst/>
          </a:prstGeom>
          <a:ln w="381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036EFFD-F525-AF35-6A13-D09467A9ABCD}"/>
              </a:ext>
            </a:extLst>
          </p:cNvPr>
          <p:cNvCxnSpPr>
            <a:cxnSpLocks/>
          </p:cNvCxnSpPr>
          <p:nvPr userDrawn="1"/>
        </p:nvCxnSpPr>
        <p:spPr>
          <a:xfrm flipH="1">
            <a:off x="0" y="326297"/>
            <a:ext cx="12192000" cy="0"/>
          </a:xfrm>
          <a:prstGeom prst="line">
            <a:avLst/>
          </a:prstGeom>
          <a:ln w="76200">
            <a:solidFill>
              <a:srgbClr val="BA0C2F"/>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27802EA-17F2-465D-5649-CF2388627D20}"/>
              </a:ext>
            </a:extLst>
          </p:cNvPr>
          <p:cNvCxnSpPr>
            <a:cxnSpLocks/>
          </p:cNvCxnSpPr>
          <p:nvPr userDrawn="1"/>
        </p:nvCxnSpPr>
        <p:spPr>
          <a:xfrm flipH="1">
            <a:off x="0" y="183123"/>
            <a:ext cx="12192000"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FC51D0FB-9B50-9613-D2BE-360E7603D830}"/>
              </a:ext>
            </a:extLst>
          </p:cNvPr>
          <p:cNvPicPr>
            <a:picLocks noChangeAspect="1"/>
          </p:cNvPicPr>
          <p:nvPr userDrawn="1"/>
        </p:nvPicPr>
        <p:blipFill>
          <a:blip r:embed="rId2"/>
          <a:srcRect/>
          <a:stretch/>
        </p:blipFill>
        <p:spPr>
          <a:xfrm>
            <a:off x="9301726" y="6186418"/>
            <a:ext cx="2087845" cy="535057"/>
          </a:xfrm>
          <a:prstGeom prst="rect">
            <a:avLst/>
          </a:prstGeom>
        </p:spPr>
      </p:pic>
    </p:spTree>
    <p:extLst>
      <p:ext uri="{BB962C8B-B14F-4D97-AF65-F5344CB8AC3E}">
        <p14:creationId xmlns:p14="http://schemas.microsoft.com/office/powerpoint/2010/main" val="1142602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4AEACF-C738-1E00-353F-A677BA7BE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A8A11E-789E-32A8-B090-B5EE015CA2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C5464AB-261A-7170-658F-16DE145887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Merriweather Sans Light" pitchFamily="2" charset="77"/>
              </a:defRPr>
            </a:lvl1pPr>
          </a:lstStyle>
          <a:p>
            <a:endParaRPr lang="en-US"/>
          </a:p>
        </p:txBody>
      </p:sp>
      <p:sp>
        <p:nvSpPr>
          <p:cNvPr id="6" name="Slide Number Placeholder 5">
            <a:extLst>
              <a:ext uri="{FF2B5EF4-FFF2-40B4-BE49-F238E27FC236}">
                <a16:creationId xmlns:a16="http://schemas.microsoft.com/office/drawing/2014/main" id="{54FFBCF6-226C-3F75-F0E5-8636B31D0234}"/>
              </a:ext>
            </a:extLst>
          </p:cNvPr>
          <p:cNvSpPr>
            <a:spLocks noGrp="1"/>
          </p:cNvSpPr>
          <p:nvPr>
            <p:ph type="sldNum" sz="quarter" idx="4"/>
          </p:nvPr>
        </p:nvSpPr>
        <p:spPr>
          <a:xfrm>
            <a:off x="838200" y="6376446"/>
            <a:ext cx="2743200" cy="365125"/>
          </a:xfrm>
          <a:prstGeom prst="rect">
            <a:avLst/>
          </a:prstGeom>
        </p:spPr>
        <p:txBody>
          <a:bodyPr vert="horz" lIns="91440" tIns="45720" rIns="91440" bIns="45720" rtlCol="0" anchor="ctr"/>
          <a:lstStyle>
            <a:lvl1pPr algn="l">
              <a:defRPr sz="1200">
                <a:solidFill>
                  <a:schemeClr val="tx1">
                    <a:tint val="82000"/>
                  </a:schemeClr>
                </a:solidFill>
                <a:latin typeface="Merriweather Sans Light" pitchFamily="2" charset="77"/>
              </a:defRPr>
            </a:lvl1pPr>
          </a:lstStyle>
          <a:p>
            <a:fld id="{1C10106D-985E-0B48-A295-283B998F2415}" type="slidenum">
              <a:rPr lang="en-US" smtClean="0"/>
              <a:pPr/>
              <a:t>‹#›</a:t>
            </a:fld>
            <a:endParaRPr lang="en-US"/>
          </a:p>
        </p:txBody>
      </p:sp>
    </p:spTree>
    <p:extLst>
      <p:ext uri="{BB962C8B-B14F-4D97-AF65-F5344CB8AC3E}">
        <p14:creationId xmlns:p14="http://schemas.microsoft.com/office/powerpoint/2010/main" val="393176489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erriweather" panose="02000000000000000000" pitchFamily="2" charset="77"/>
          <a:ea typeface="+mj-ea"/>
          <a:cs typeface="Merriweather" panose="02000000000000000000"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erriweather Sans Light"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erriweather Sans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erriweather Sans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rriweather Sans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erriweather Sans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3_D98AB89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B1DE9-4128-809F-A047-371C86692947}"/>
              </a:ext>
            </a:extLst>
          </p:cNvPr>
          <p:cNvSpPr>
            <a:spLocks noGrp="1"/>
          </p:cNvSpPr>
          <p:nvPr>
            <p:ph type="ctrTitle"/>
          </p:nvPr>
        </p:nvSpPr>
        <p:spPr/>
        <p:txBody>
          <a:bodyPr/>
          <a:lstStyle/>
          <a:p>
            <a:r>
              <a:rPr lang="en-US"/>
              <a:t>Example Title</a:t>
            </a:r>
          </a:p>
        </p:txBody>
      </p:sp>
      <p:sp>
        <p:nvSpPr>
          <p:cNvPr id="3" name="Subtitle 2">
            <a:extLst>
              <a:ext uri="{FF2B5EF4-FFF2-40B4-BE49-F238E27FC236}">
                <a16:creationId xmlns:a16="http://schemas.microsoft.com/office/drawing/2014/main" id="{EEA5785A-A0D6-77FF-406B-C926624423AF}"/>
              </a:ext>
            </a:extLst>
          </p:cNvPr>
          <p:cNvSpPr>
            <a:spLocks noGrp="1"/>
          </p:cNvSpPr>
          <p:nvPr>
            <p:ph type="subTitle" idx="1"/>
          </p:nvPr>
        </p:nvSpPr>
        <p:spPr/>
        <p:txBody>
          <a:bodyPr/>
          <a:lstStyle/>
          <a:p>
            <a:r>
              <a:rPr lang="en-US"/>
              <a:t>Example subtitle</a:t>
            </a:r>
          </a:p>
        </p:txBody>
      </p:sp>
    </p:spTree>
    <p:extLst>
      <p:ext uri="{BB962C8B-B14F-4D97-AF65-F5344CB8AC3E}">
        <p14:creationId xmlns:p14="http://schemas.microsoft.com/office/powerpoint/2010/main" val="1395543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985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65FAF-09B6-0E24-7CFB-EA02F0744923}"/>
              </a:ext>
            </a:extLst>
          </p:cNvPr>
          <p:cNvSpPr>
            <a:spLocks noGrp="1"/>
          </p:cNvSpPr>
          <p:nvPr>
            <p:ph type="title"/>
          </p:nvPr>
        </p:nvSpPr>
        <p:spPr/>
        <p:txBody>
          <a:bodyPr/>
          <a:lstStyle/>
          <a:p>
            <a:r>
              <a:rPr lang="en-US"/>
              <a:t>Example title</a:t>
            </a:r>
          </a:p>
        </p:txBody>
      </p:sp>
      <p:sp>
        <p:nvSpPr>
          <p:cNvPr id="3" name="Content Placeholder 2">
            <a:extLst>
              <a:ext uri="{FF2B5EF4-FFF2-40B4-BE49-F238E27FC236}">
                <a16:creationId xmlns:a16="http://schemas.microsoft.com/office/drawing/2014/main" id="{2131D852-ACCC-6A03-08D3-D76D57A6824D}"/>
              </a:ext>
            </a:extLst>
          </p:cNvPr>
          <p:cNvSpPr>
            <a:spLocks noGrp="1"/>
          </p:cNvSpPr>
          <p:nvPr>
            <p:ph idx="1"/>
          </p:nvPr>
        </p:nvSpPr>
        <p:spPr/>
        <p:txBody>
          <a:bodyPr/>
          <a:lstStyle/>
          <a:p>
            <a:r>
              <a:rPr lang="en-US" dirty="0"/>
              <a:t>Example content</a:t>
            </a:r>
          </a:p>
        </p:txBody>
      </p:sp>
    </p:spTree>
    <p:extLst>
      <p:ext uri="{BB962C8B-B14F-4D97-AF65-F5344CB8AC3E}">
        <p14:creationId xmlns:p14="http://schemas.microsoft.com/office/powerpoint/2010/main" val="942785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C588E-DE13-73AA-2D92-8ABCC732B718}"/>
              </a:ext>
            </a:extLst>
          </p:cNvPr>
          <p:cNvSpPr>
            <a:spLocks noGrp="1"/>
          </p:cNvSpPr>
          <p:nvPr>
            <p:ph type="title"/>
          </p:nvPr>
        </p:nvSpPr>
        <p:spPr/>
        <p:txBody>
          <a:bodyPr/>
          <a:lstStyle/>
          <a:p>
            <a:r>
              <a:rPr lang="en-US"/>
              <a:t>Example title</a:t>
            </a:r>
          </a:p>
        </p:txBody>
      </p:sp>
      <p:sp>
        <p:nvSpPr>
          <p:cNvPr id="3" name="Content Placeholder 2">
            <a:extLst>
              <a:ext uri="{FF2B5EF4-FFF2-40B4-BE49-F238E27FC236}">
                <a16:creationId xmlns:a16="http://schemas.microsoft.com/office/drawing/2014/main" id="{95039F2A-5151-9F38-7AE0-9ED2145CEB97}"/>
              </a:ext>
            </a:extLst>
          </p:cNvPr>
          <p:cNvSpPr>
            <a:spLocks noGrp="1"/>
          </p:cNvSpPr>
          <p:nvPr>
            <p:ph sz="half" idx="1"/>
          </p:nvPr>
        </p:nvSpPr>
        <p:spPr/>
        <p:txBody>
          <a:bodyPr/>
          <a:lstStyle/>
          <a:p>
            <a:r>
              <a:rPr lang="en-US"/>
              <a:t>Example content</a:t>
            </a:r>
          </a:p>
        </p:txBody>
      </p:sp>
      <p:sp>
        <p:nvSpPr>
          <p:cNvPr id="4" name="Content Placeholder 3">
            <a:extLst>
              <a:ext uri="{FF2B5EF4-FFF2-40B4-BE49-F238E27FC236}">
                <a16:creationId xmlns:a16="http://schemas.microsoft.com/office/drawing/2014/main" id="{06855C27-AF17-7DEF-C0BB-FB74893034C5}"/>
              </a:ext>
            </a:extLst>
          </p:cNvPr>
          <p:cNvSpPr>
            <a:spLocks noGrp="1"/>
          </p:cNvSpPr>
          <p:nvPr>
            <p:ph sz="half" idx="2"/>
          </p:nvPr>
        </p:nvSpPr>
        <p:spPr/>
        <p:txBody>
          <a:bodyPr/>
          <a:lstStyle/>
          <a:p>
            <a:r>
              <a:rPr lang="en-US"/>
              <a:t>Example content</a:t>
            </a:r>
          </a:p>
        </p:txBody>
      </p:sp>
    </p:spTree>
    <p:extLst>
      <p:ext uri="{BB962C8B-B14F-4D97-AF65-F5344CB8AC3E}">
        <p14:creationId xmlns:p14="http://schemas.microsoft.com/office/powerpoint/2010/main" val="3256230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59E51-244C-1B04-61AA-38E95F2C1483}"/>
              </a:ext>
            </a:extLst>
          </p:cNvPr>
          <p:cNvSpPr>
            <a:spLocks noGrp="1"/>
          </p:cNvSpPr>
          <p:nvPr>
            <p:ph type="title"/>
          </p:nvPr>
        </p:nvSpPr>
        <p:spPr/>
        <p:txBody>
          <a:bodyPr/>
          <a:lstStyle/>
          <a:p>
            <a:r>
              <a:rPr lang="en-US"/>
              <a:t>Example title</a:t>
            </a:r>
          </a:p>
        </p:txBody>
      </p:sp>
      <p:sp>
        <p:nvSpPr>
          <p:cNvPr id="3" name="Text Placeholder 2">
            <a:extLst>
              <a:ext uri="{FF2B5EF4-FFF2-40B4-BE49-F238E27FC236}">
                <a16:creationId xmlns:a16="http://schemas.microsoft.com/office/drawing/2014/main" id="{E3BAA68E-8A74-6439-4070-6A385783396F}"/>
              </a:ext>
            </a:extLst>
          </p:cNvPr>
          <p:cNvSpPr>
            <a:spLocks noGrp="1"/>
          </p:cNvSpPr>
          <p:nvPr>
            <p:ph type="body" idx="1"/>
          </p:nvPr>
        </p:nvSpPr>
        <p:spPr/>
        <p:txBody>
          <a:bodyPr/>
          <a:lstStyle/>
          <a:p>
            <a:r>
              <a:rPr lang="en-US"/>
              <a:t>Example content</a:t>
            </a:r>
          </a:p>
        </p:txBody>
      </p:sp>
    </p:spTree>
    <p:extLst>
      <p:ext uri="{BB962C8B-B14F-4D97-AF65-F5344CB8AC3E}">
        <p14:creationId xmlns:p14="http://schemas.microsoft.com/office/powerpoint/2010/main" val="363113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7E479-7107-62F4-1795-9B64EC1659B9}"/>
              </a:ext>
            </a:extLst>
          </p:cNvPr>
          <p:cNvSpPr>
            <a:spLocks noGrp="1"/>
          </p:cNvSpPr>
          <p:nvPr>
            <p:ph type="title"/>
          </p:nvPr>
        </p:nvSpPr>
        <p:spPr/>
        <p:txBody>
          <a:bodyPr/>
          <a:lstStyle/>
          <a:p>
            <a:r>
              <a:rPr lang="en-US"/>
              <a:t>Example title</a:t>
            </a:r>
          </a:p>
        </p:txBody>
      </p:sp>
    </p:spTree>
    <p:extLst>
      <p:ext uri="{BB962C8B-B14F-4D97-AF65-F5344CB8AC3E}">
        <p14:creationId xmlns:p14="http://schemas.microsoft.com/office/powerpoint/2010/main" val="3649747094"/>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A1CD4-E255-62A0-5DD3-B1C4FAA1E9D8}"/>
              </a:ext>
            </a:extLst>
          </p:cNvPr>
          <p:cNvSpPr>
            <a:spLocks noGrp="1"/>
          </p:cNvSpPr>
          <p:nvPr>
            <p:ph type="title"/>
          </p:nvPr>
        </p:nvSpPr>
        <p:spPr/>
        <p:txBody>
          <a:bodyPr/>
          <a:lstStyle/>
          <a:p>
            <a:r>
              <a:rPr lang="en-US"/>
              <a:t>Example title</a:t>
            </a:r>
          </a:p>
        </p:txBody>
      </p:sp>
      <p:sp>
        <p:nvSpPr>
          <p:cNvPr id="3" name="Content Placeholder 2">
            <a:extLst>
              <a:ext uri="{FF2B5EF4-FFF2-40B4-BE49-F238E27FC236}">
                <a16:creationId xmlns:a16="http://schemas.microsoft.com/office/drawing/2014/main" id="{CEA5052A-4E06-D79D-981C-BEA72D4B9EC3}"/>
              </a:ext>
            </a:extLst>
          </p:cNvPr>
          <p:cNvSpPr>
            <a:spLocks noGrp="1"/>
          </p:cNvSpPr>
          <p:nvPr>
            <p:ph idx="1"/>
          </p:nvPr>
        </p:nvSpPr>
        <p:spPr/>
        <p:txBody>
          <a:bodyPr/>
          <a:lstStyle/>
          <a:p>
            <a:r>
              <a:rPr lang="en-US"/>
              <a:t>Example content</a:t>
            </a:r>
          </a:p>
        </p:txBody>
      </p:sp>
      <p:sp>
        <p:nvSpPr>
          <p:cNvPr id="4" name="Text Placeholder 3">
            <a:extLst>
              <a:ext uri="{FF2B5EF4-FFF2-40B4-BE49-F238E27FC236}">
                <a16:creationId xmlns:a16="http://schemas.microsoft.com/office/drawing/2014/main" id="{B8D1E91C-04D3-04D3-BA47-601D1DB3FBA3}"/>
              </a:ext>
            </a:extLst>
          </p:cNvPr>
          <p:cNvSpPr>
            <a:spLocks noGrp="1"/>
          </p:cNvSpPr>
          <p:nvPr>
            <p:ph type="body" sz="half" idx="2"/>
          </p:nvPr>
        </p:nvSpPr>
        <p:spPr/>
        <p:txBody>
          <a:bodyPr/>
          <a:lstStyle/>
          <a:p>
            <a:r>
              <a:rPr lang="en-US"/>
              <a:t>Example content</a:t>
            </a:r>
          </a:p>
        </p:txBody>
      </p:sp>
    </p:spTree>
    <p:extLst>
      <p:ext uri="{BB962C8B-B14F-4D97-AF65-F5344CB8AC3E}">
        <p14:creationId xmlns:p14="http://schemas.microsoft.com/office/powerpoint/2010/main" val="3565591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5EDEE-89CA-699C-5D3C-2D7E3B3344D2}"/>
              </a:ext>
            </a:extLst>
          </p:cNvPr>
          <p:cNvSpPr>
            <a:spLocks noGrp="1"/>
          </p:cNvSpPr>
          <p:nvPr>
            <p:ph type="title"/>
          </p:nvPr>
        </p:nvSpPr>
        <p:spPr/>
        <p:txBody>
          <a:bodyPr/>
          <a:lstStyle/>
          <a:p>
            <a:r>
              <a:rPr lang="en-US"/>
              <a:t>Example title</a:t>
            </a:r>
          </a:p>
        </p:txBody>
      </p:sp>
      <p:sp>
        <p:nvSpPr>
          <p:cNvPr id="3" name="Text Placeholder 2">
            <a:extLst>
              <a:ext uri="{FF2B5EF4-FFF2-40B4-BE49-F238E27FC236}">
                <a16:creationId xmlns:a16="http://schemas.microsoft.com/office/drawing/2014/main" id="{C3B39727-7A26-CD25-D61A-49FB4D27A6B9}"/>
              </a:ext>
            </a:extLst>
          </p:cNvPr>
          <p:cNvSpPr>
            <a:spLocks noGrp="1"/>
          </p:cNvSpPr>
          <p:nvPr>
            <p:ph type="body" idx="1"/>
          </p:nvPr>
        </p:nvSpPr>
        <p:spPr/>
        <p:txBody>
          <a:bodyPr/>
          <a:lstStyle/>
          <a:p>
            <a:r>
              <a:rPr lang="en-US"/>
              <a:t>Example header</a:t>
            </a:r>
          </a:p>
        </p:txBody>
      </p:sp>
      <p:sp>
        <p:nvSpPr>
          <p:cNvPr id="4" name="Content Placeholder 3">
            <a:extLst>
              <a:ext uri="{FF2B5EF4-FFF2-40B4-BE49-F238E27FC236}">
                <a16:creationId xmlns:a16="http://schemas.microsoft.com/office/drawing/2014/main" id="{3EA64E17-15D9-8500-1CA9-1C550456B7C9}"/>
              </a:ext>
            </a:extLst>
          </p:cNvPr>
          <p:cNvSpPr>
            <a:spLocks noGrp="1"/>
          </p:cNvSpPr>
          <p:nvPr>
            <p:ph sz="half" idx="2"/>
          </p:nvPr>
        </p:nvSpPr>
        <p:spPr/>
        <p:txBody>
          <a:bodyPr/>
          <a:lstStyle/>
          <a:p>
            <a:r>
              <a:rPr lang="en-US"/>
              <a:t>Example content</a:t>
            </a:r>
          </a:p>
        </p:txBody>
      </p:sp>
      <p:sp>
        <p:nvSpPr>
          <p:cNvPr id="5" name="Text Placeholder 4">
            <a:extLst>
              <a:ext uri="{FF2B5EF4-FFF2-40B4-BE49-F238E27FC236}">
                <a16:creationId xmlns:a16="http://schemas.microsoft.com/office/drawing/2014/main" id="{92657926-FDE1-97F6-92CC-09298C396AEC}"/>
              </a:ext>
            </a:extLst>
          </p:cNvPr>
          <p:cNvSpPr>
            <a:spLocks noGrp="1"/>
          </p:cNvSpPr>
          <p:nvPr>
            <p:ph type="body" sz="quarter" idx="3"/>
          </p:nvPr>
        </p:nvSpPr>
        <p:spPr/>
        <p:txBody>
          <a:bodyPr/>
          <a:lstStyle/>
          <a:p>
            <a:r>
              <a:rPr lang="en-US"/>
              <a:t>Example header</a:t>
            </a:r>
          </a:p>
        </p:txBody>
      </p:sp>
      <p:sp>
        <p:nvSpPr>
          <p:cNvPr id="6" name="Content Placeholder 5">
            <a:extLst>
              <a:ext uri="{FF2B5EF4-FFF2-40B4-BE49-F238E27FC236}">
                <a16:creationId xmlns:a16="http://schemas.microsoft.com/office/drawing/2014/main" id="{2015DD49-A20A-5CF1-EF6E-0128818ECD1F}"/>
              </a:ext>
            </a:extLst>
          </p:cNvPr>
          <p:cNvSpPr>
            <a:spLocks noGrp="1"/>
          </p:cNvSpPr>
          <p:nvPr>
            <p:ph sz="quarter" idx="4"/>
          </p:nvPr>
        </p:nvSpPr>
        <p:spPr/>
        <p:txBody>
          <a:bodyPr/>
          <a:lstStyle/>
          <a:p>
            <a:r>
              <a:rPr lang="en-US"/>
              <a:t>Example content</a:t>
            </a:r>
          </a:p>
        </p:txBody>
      </p:sp>
    </p:spTree>
    <p:extLst>
      <p:ext uri="{BB962C8B-B14F-4D97-AF65-F5344CB8AC3E}">
        <p14:creationId xmlns:p14="http://schemas.microsoft.com/office/powerpoint/2010/main" val="3554613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11B7-7A1F-BAB0-10D8-729118106C65}"/>
              </a:ext>
            </a:extLst>
          </p:cNvPr>
          <p:cNvSpPr>
            <a:spLocks noGrp="1"/>
          </p:cNvSpPr>
          <p:nvPr>
            <p:ph type="title"/>
          </p:nvPr>
        </p:nvSpPr>
        <p:spPr/>
        <p:txBody>
          <a:bodyPr/>
          <a:lstStyle/>
          <a:p>
            <a:r>
              <a:rPr lang="en-US"/>
              <a:t>Example title</a:t>
            </a:r>
          </a:p>
        </p:txBody>
      </p:sp>
      <p:sp>
        <p:nvSpPr>
          <p:cNvPr id="3" name="Picture Placeholder 2">
            <a:extLst>
              <a:ext uri="{FF2B5EF4-FFF2-40B4-BE49-F238E27FC236}">
                <a16:creationId xmlns:a16="http://schemas.microsoft.com/office/drawing/2014/main" id="{B2EA7988-2B8E-C790-4019-43981ABFF371}"/>
              </a:ext>
            </a:extLst>
          </p:cNvPr>
          <p:cNvSpPr>
            <a:spLocks noGrp="1"/>
          </p:cNvSpPr>
          <p:nvPr>
            <p:ph type="pic" idx="1"/>
          </p:nvPr>
        </p:nvSpPr>
        <p:spPr/>
        <p:txBody>
          <a:bodyPr/>
          <a:lstStyle/>
          <a:p>
            <a:endParaRPr lang="en-US"/>
          </a:p>
        </p:txBody>
      </p:sp>
      <p:sp>
        <p:nvSpPr>
          <p:cNvPr id="4" name="Text Placeholder 3">
            <a:extLst>
              <a:ext uri="{FF2B5EF4-FFF2-40B4-BE49-F238E27FC236}">
                <a16:creationId xmlns:a16="http://schemas.microsoft.com/office/drawing/2014/main" id="{83C4CB5C-D714-1567-B8D4-A1AB58E4B077}"/>
              </a:ext>
            </a:extLst>
          </p:cNvPr>
          <p:cNvSpPr>
            <a:spLocks noGrp="1"/>
          </p:cNvSpPr>
          <p:nvPr>
            <p:ph type="body" sz="half" idx="2"/>
          </p:nvPr>
        </p:nvSpPr>
        <p:spPr/>
        <p:txBody>
          <a:bodyPr/>
          <a:lstStyle/>
          <a:p>
            <a:r>
              <a:rPr lang="en-US"/>
              <a:t>Example content</a:t>
            </a:r>
          </a:p>
        </p:txBody>
      </p:sp>
    </p:spTree>
    <p:extLst>
      <p:ext uri="{BB962C8B-B14F-4D97-AF65-F5344CB8AC3E}">
        <p14:creationId xmlns:p14="http://schemas.microsoft.com/office/powerpoint/2010/main" val="991473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1E0AC769288F4DA4899799D9496594" ma:contentTypeVersion="13" ma:contentTypeDescription="Create a new document." ma:contentTypeScope="" ma:versionID="62ba04f1bcab3294a83fbf13f07c98ad">
  <xsd:schema xmlns:xsd="http://www.w3.org/2001/XMLSchema" xmlns:xs="http://www.w3.org/2001/XMLSchema" xmlns:p="http://schemas.microsoft.com/office/2006/metadata/properties" xmlns:ns2="c87e946a-36fa-472b-a345-0b8306cc37ef" xmlns:ns3="ef8cea06-cd0a-40b0-83b9-83179e0f9ad4" targetNamespace="http://schemas.microsoft.com/office/2006/metadata/properties" ma:root="true" ma:fieldsID="4652077058897acac0155105b87241e9" ns2:_="" ns3:_="">
    <xsd:import namespace="c87e946a-36fa-472b-a345-0b8306cc37ef"/>
    <xsd:import namespace="ef8cea06-cd0a-40b0-83b9-83179e0f9ad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7e946a-36fa-472b-a345-0b8306cc37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61f6559-3fdf-4072-99e8-1c8ffe40d46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8cea06-cd0a-40b0-83b9-83179e0f9ad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461fb8b-3f95-4fa7-bf89-36ec0c10926c}" ma:internalName="TaxCatchAll" ma:showField="CatchAllData" ma:web="ef8cea06-cd0a-40b0-83b9-83179e0f9a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87e946a-36fa-472b-a345-0b8306cc37ef">
      <Terms xmlns="http://schemas.microsoft.com/office/infopath/2007/PartnerControls"/>
    </lcf76f155ced4ddcb4097134ff3c332f>
    <TaxCatchAll xmlns="ef8cea06-cd0a-40b0-83b9-83179e0f9ad4" xsi:nil="true"/>
  </documentManagement>
</p:properties>
</file>

<file path=customXml/itemProps1.xml><?xml version="1.0" encoding="utf-8"?>
<ds:datastoreItem xmlns:ds="http://schemas.openxmlformats.org/officeDocument/2006/customXml" ds:itemID="{1C4F8D9F-46A7-41E7-9ADA-33D5F31825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7e946a-36fa-472b-a345-0b8306cc37ef"/>
    <ds:schemaRef ds:uri="ef8cea06-cd0a-40b0-83b9-83179e0f9a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A14336-D2E8-4FA3-8A4E-E219FA41907D}">
  <ds:schemaRefs>
    <ds:schemaRef ds:uri="http://schemas.microsoft.com/sharepoint/v3/contenttype/forms"/>
  </ds:schemaRefs>
</ds:datastoreItem>
</file>

<file path=customXml/itemProps3.xml><?xml version="1.0" encoding="utf-8"?>
<ds:datastoreItem xmlns:ds="http://schemas.openxmlformats.org/officeDocument/2006/customXml" ds:itemID="{1F3EDA48-FC38-4DF3-B3CE-D2DC4921740D}">
  <ds:schemaRefs>
    <ds:schemaRef ds:uri="http://purl.org/dc/dcmitype/"/>
    <ds:schemaRef ds:uri="ef8cea06-cd0a-40b0-83b9-83179e0f9ad4"/>
    <ds:schemaRef ds:uri="http://purl.org/dc/terms/"/>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c87e946a-36fa-472b-a345-0b8306cc37e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21</TotalTime>
  <Words>40</Words>
  <Application>Microsoft Macintosh PowerPoint</Application>
  <PresentationFormat>Widescreen</PresentationFormat>
  <Paragraphs>20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Merriweather</vt:lpstr>
      <vt:lpstr>Merriweather Sans Light</vt:lpstr>
      <vt:lpstr>Office Theme</vt:lpstr>
      <vt:lpstr>Example Title</vt:lpstr>
      <vt:lpstr>PowerPoint Presentation</vt:lpstr>
      <vt:lpstr>Example title</vt:lpstr>
      <vt:lpstr>Example title</vt:lpstr>
      <vt:lpstr>Example title</vt:lpstr>
      <vt:lpstr>Example title</vt:lpstr>
      <vt:lpstr>Example title</vt:lpstr>
      <vt:lpstr>Example title</vt:lpstr>
      <vt:lpstr>Example title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Leighton Dancy</dc:creator>
  <cp:lastModifiedBy>Katherine Y Gilmore</cp:lastModifiedBy>
  <cp:revision>2</cp:revision>
  <dcterms:created xsi:type="dcterms:W3CDTF">2026-01-04T23:59:07Z</dcterms:created>
  <dcterms:modified xsi:type="dcterms:W3CDTF">2026-02-03T13:52:44Z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0x0101004F1E0AC769288F4DA4899799D9496594</vt:lpwstr>
  </property>
  <property fmtid="{D5CDD505-2E9C-101B-9397-08002B2CF9AE}" pid="3" name="MediaServiceImageTags">
    <vt:lpwstr/>
  </property>
</Properties>
</file>