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ADAA2-E3C5-554D-A643-A1BDB1229332}" v="5" dt="2026-01-25T21:29:10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8"/>
  </p:normalViewPr>
  <p:slideViewPr>
    <p:cSldViewPr snapToGrid="0">
      <p:cViewPr varScale="1">
        <p:scale>
          <a:sx n="118" d="100"/>
          <a:sy n="118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D1A84-1C2C-82A5-CB06-41A0317AF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7925"/>
            <a:ext cx="12192000" cy="7033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973C4-FFFC-FDC2-E267-ECE7DF4AE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1744" y="6070610"/>
            <a:ext cx="2172930" cy="556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82413-5041-7514-3EFB-FFF74C24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7390"/>
            <a:ext cx="9144000" cy="1302785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Georgia" panose="02040502050405020303" pitchFamily="18" charset="0"/>
                <a:cs typeface="Merriweathe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CDCB8-EE7D-6D2C-937D-6E647CD95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7866"/>
            <a:ext cx="9144000" cy="766161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  <a:cs typeface="Merriweather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9900019-641C-BA16-7FDA-8F7008DADB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280" y="3429000"/>
            <a:ext cx="2777933" cy="35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F00AF-1B10-21E1-A2D3-498887978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72" y="-41209"/>
            <a:ext cx="12230744" cy="68920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8D7EEF-EEE1-7A05-5C15-01D4E6B43FA1}"/>
              </a:ext>
            </a:extLst>
          </p:cNvPr>
          <p:cNvSpPr/>
          <p:nvPr userDrawn="1"/>
        </p:nvSpPr>
        <p:spPr>
          <a:xfrm>
            <a:off x="92612" y="105006"/>
            <a:ext cx="12021064" cy="669584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203230-DAEB-FBEC-A832-3F401DE2DBBD}"/>
              </a:ext>
            </a:extLst>
          </p:cNvPr>
          <p:cNvSpPr/>
          <p:nvPr userDrawn="1"/>
        </p:nvSpPr>
        <p:spPr>
          <a:xfrm>
            <a:off x="-121444" y="5906201"/>
            <a:ext cx="12390929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CDA528-546E-B97F-90D3-D8A3BBA0B1DC}"/>
              </a:ext>
            </a:extLst>
          </p:cNvPr>
          <p:cNvSpPr txBox="1">
            <a:spLocks/>
          </p:cNvSpPr>
          <p:nvPr userDrawn="1"/>
        </p:nvSpPr>
        <p:spPr>
          <a:xfrm>
            <a:off x="369165" y="6435549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EA7D15-2EE7-DBAE-1C45-F58CA993E88A}"/>
              </a:ext>
            </a:extLst>
          </p:cNvPr>
          <p:cNvSpPr txBox="1">
            <a:spLocks/>
          </p:cNvSpPr>
          <p:nvPr userDrawn="1"/>
        </p:nvSpPr>
        <p:spPr>
          <a:xfrm>
            <a:off x="1648211" y="1756468"/>
            <a:ext cx="9144000" cy="1302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Merriweathe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C88DCD-6C4B-8C0C-FCA7-46BBECCC5B58}"/>
              </a:ext>
            </a:extLst>
          </p:cNvPr>
          <p:cNvSpPr txBox="1">
            <a:spLocks/>
          </p:cNvSpPr>
          <p:nvPr userDrawn="1"/>
        </p:nvSpPr>
        <p:spPr>
          <a:xfrm>
            <a:off x="1648211" y="3296944"/>
            <a:ext cx="9144000" cy="76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1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Merriweather" panose="02000000000000000000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72441-5FF7-C4CB-7C6F-DD125664A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E19CB-70C8-FE6F-701A-4672B6666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0" y="365125"/>
            <a:ext cx="926245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48" y="1825625"/>
            <a:ext cx="9262451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95D2-6383-6467-97E6-F192C9E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4435B0-2430-6C6C-7720-39C080AE4765}"/>
              </a:ext>
            </a:extLst>
          </p:cNvPr>
          <p:cNvSpPr/>
          <p:nvPr userDrawn="1"/>
        </p:nvSpPr>
        <p:spPr>
          <a:xfrm>
            <a:off x="-71438" y="5897927"/>
            <a:ext cx="12340923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E7D5F-3F81-879C-46D3-2F84E9896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21D254-0F4F-ED44-193B-22EA1E1123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0" y="365125"/>
            <a:ext cx="926245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48" y="1825625"/>
            <a:ext cx="9262451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95D2-6383-6467-97E6-F192C9E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4435B0-2430-6C6C-7720-39C080AE4765}"/>
              </a:ext>
            </a:extLst>
          </p:cNvPr>
          <p:cNvSpPr/>
          <p:nvPr userDrawn="1"/>
        </p:nvSpPr>
        <p:spPr>
          <a:xfrm>
            <a:off x="-114300" y="5897927"/>
            <a:ext cx="123837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21D254-0F4F-ED44-193B-22EA1E112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6EDA0-E5D0-9DA5-30D0-089A18BF31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E19CB-70C8-FE6F-701A-4672B6666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50" y="365125"/>
            <a:ext cx="926245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48" y="1825625"/>
            <a:ext cx="9262451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95D2-6383-6467-97E6-F192C9E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4435B0-2430-6C6C-7720-39C080AE4765}"/>
              </a:ext>
            </a:extLst>
          </p:cNvPr>
          <p:cNvSpPr/>
          <p:nvPr userDrawn="1"/>
        </p:nvSpPr>
        <p:spPr>
          <a:xfrm>
            <a:off x="-92868" y="5897927"/>
            <a:ext cx="12362354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49773-9916-6BDB-39E5-34CD928714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2843" y="-329105"/>
            <a:ext cx="1456064" cy="2115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6089C-87AE-ECF3-3623-BA40219C4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E19CB-70C8-FE6F-701A-4672B6666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5" y="365125"/>
            <a:ext cx="1046083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4" y="1825625"/>
            <a:ext cx="10460836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E7D5F-3F81-879C-46D3-2F84E98963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474" y="6040802"/>
            <a:ext cx="2711771" cy="89140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67E1C320-C93F-545F-3BC1-30C43BC74622}"/>
              </a:ext>
            </a:extLst>
          </p:cNvPr>
          <p:cNvSpPr/>
          <p:nvPr userDrawn="1"/>
        </p:nvSpPr>
        <p:spPr>
          <a:xfrm>
            <a:off x="-61987" y="5902942"/>
            <a:ext cx="122694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0C2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114FD-5F4D-42FF-D29C-59DAD2030C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885C4B-0E1A-55A8-7F16-F3FA56694131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E19CB-70C8-FE6F-701A-4672B6666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1A88-8093-DF27-EAEC-D7E1FB44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5" y="365125"/>
            <a:ext cx="1046083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D7B4-B91B-227F-0595-2AC4F4EE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4" y="1825625"/>
            <a:ext cx="10460836" cy="401386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B220F-75B9-2E07-C902-54D3CAE7C4DF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E7D5F-3F81-879C-46D3-2F84E98963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474" y="6040802"/>
            <a:ext cx="2711771" cy="89140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67E1C320-C93F-545F-3BC1-30C43BC74622}"/>
              </a:ext>
            </a:extLst>
          </p:cNvPr>
          <p:cNvSpPr/>
          <p:nvPr userDrawn="1"/>
        </p:nvSpPr>
        <p:spPr>
          <a:xfrm>
            <a:off x="-61987" y="5902942"/>
            <a:ext cx="122694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0C2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816-2AB1-F141-2A58-83B70307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E015B2-92A8-0932-395F-272ED087039F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64ACC-3810-5110-D590-D99DAF1972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78BB9B-F690-235E-67D9-1EE68C77B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6"/>
          <a:stretch/>
        </p:blipFill>
        <p:spPr>
          <a:xfrm>
            <a:off x="0" y="-87925"/>
            <a:ext cx="12192000" cy="69905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2A9CC6-049C-3208-CC06-AF917FDF0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982" y="3508444"/>
            <a:ext cx="2152349" cy="27318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D3959A-4483-3A6F-66BE-3217FFFE690C}"/>
              </a:ext>
            </a:extLst>
          </p:cNvPr>
          <p:cNvSpPr/>
          <p:nvPr userDrawn="1"/>
        </p:nvSpPr>
        <p:spPr>
          <a:xfrm>
            <a:off x="-92987" y="5911566"/>
            <a:ext cx="12377973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B63D4-BF6C-A39A-F134-FCF765B0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68" y="855855"/>
            <a:ext cx="8042031" cy="2055966"/>
          </a:xfrm>
        </p:spPr>
        <p:txBody>
          <a:bodyPr anchor="b"/>
          <a:lstStyle>
            <a:lvl1pPr algn="ctr" fontAlgn="t"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AE02-F5AA-7F36-CC73-1460E5F0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1768" y="3294997"/>
            <a:ext cx="8042031" cy="821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0EAD26-E1F3-C70A-4D82-4D10D78910D8}"/>
              </a:ext>
            </a:extLst>
          </p:cNvPr>
          <p:cNvCxnSpPr/>
          <p:nvPr userDrawn="1"/>
        </p:nvCxnSpPr>
        <p:spPr>
          <a:xfrm>
            <a:off x="3311768" y="3048000"/>
            <a:ext cx="80420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2B0E2D-7F47-BA3B-48EF-0326B3BD1BDD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7C544-5E5A-7E49-3C76-0399E63AE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D843E-9D9D-1A28-CE2E-B861F411DD32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59E9-10CF-C8C0-3B97-7905BE13E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8CBF0-0111-3FAB-D84F-F70BBE9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34386C0-611A-D27A-ED88-5E2A73147D18}"/>
              </a:ext>
            </a:extLst>
          </p:cNvPr>
          <p:cNvSpPr/>
          <p:nvPr userDrawn="1"/>
        </p:nvSpPr>
        <p:spPr>
          <a:xfrm>
            <a:off x="-107156" y="5897927"/>
            <a:ext cx="12376641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A0A22-90BB-A6D6-CAAE-F04571CC6D83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5DDBD78-FF24-69E2-FD74-D3C2DF2F6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843" y="-329105"/>
            <a:ext cx="1456065" cy="211553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1A64DA9-C82F-AB86-CF00-2296709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C09B67-D9FC-8B7F-0EDC-1C6E59F3D5A7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F393-425A-1A6C-AF34-C9B0758C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4" y="365125"/>
            <a:ext cx="915352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431B-8FC3-EE2B-3EA6-0C5606B7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274" y="1825625"/>
            <a:ext cx="4436270" cy="40723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0359-5DC8-7E44-9A8E-4DB599A2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2072" y="1825625"/>
            <a:ext cx="4351728" cy="400367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445FD-B1AC-B57E-1EC6-9A609AB4A5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D843E-9D9D-1A28-CE2E-B861F411DD32}"/>
              </a:ext>
            </a:extLst>
          </p:cNvPr>
          <p:cNvSpPr/>
          <p:nvPr userDrawn="1"/>
        </p:nvSpPr>
        <p:spPr>
          <a:xfrm>
            <a:off x="0" y="0"/>
            <a:ext cx="12207498" cy="6757594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59E9-10CF-C8C0-3B97-7905BE13E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721" r="58883" b="17119"/>
          <a:stretch/>
        </p:blipFill>
        <p:spPr>
          <a:xfrm>
            <a:off x="8976128" y="37454"/>
            <a:ext cx="3215872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08CBF0-0111-3FAB-D84F-F70BBE9A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34386C0-611A-D27A-ED88-5E2A73147D18}"/>
              </a:ext>
            </a:extLst>
          </p:cNvPr>
          <p:cNvSpPr/>
          <p:nvPr userDrawn="1"/>
        </p:nvSpPr>
        <p:spPr>
          <a:xfrm>
            <a:off x="-114300" y="5897927"/>
            <a:ext cx="12383785" cy="999641"/>
          </a:xfrm>
          <a:custGeom>
            <a:avLst/>
            <a:gdLst>
              <a:gd name="connsiteX0" fmla="*/ 0 w 12192000"/>
              <a:gd name="connsiteY0" fmla="*/ 0 h 999641"/>
              <a:gd name="connsiteX1" fmla="*/ 12192000 w 12192000"/>
              <a:gd name="connsiteY1" fmla="*/ 0 h 999641"/>
              <a:gd name="connsiteX2" fmla="*/ 12192000 w 12192000"/>
              <a:gd name="connsiteY2" fmla="*/ 999641 h 999641"/>
              <a:gd name="connsiteX3" fmla="*/ 0 w 12192000"/>
              <a:gd name="connsiteY3" fmla="*/ 999641 h 999641"/>
              <a:gd name="connsiteX4" fmla="*/ 0 w 12192000"/>
              <a:gd name="connsiteY4" fmla="*/ 0 h 999641"/>
              <a:gd name="connsiteX0" fmla="*/ 0 w 12207498"/>
              <a:gd name="connsiteY0" fmla="*/ 348712 h 999641"/>
              <a:gd name="connsiteX1" fmla="*/ 12207498 w 12207498"/>
              <a:gd name="connsiteY1" fmla="*/ 0 h 999641"/>
              <a:gd name="connsiteX2" fmla="*/ 12207498 w 12207498"/>
              <a:gd name="connsiteY2" fmla="*/ 999641 h 999641"/>
              <a:gd name="connsiteX3" fmla="*/ 15498 w 12207498"/>
              <a:gd name="connsiteY3" fmla="*/ 999641 h 999641"/>
              <a:gd name="connsiteX4" fmla="*/ 0 w 12207498"/>
              <a:gd name="connsiteY4" fmla="*/ 348712 h 9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999641">
                <a:moveTo>
                  <a:pt x="0" y="348712"/>
                </a:moveTo>
                <a:lnTo>
                  <a:pt x="12207498" y="0"/>
                </a:lnTo>
                <a:lnTo>
                  <a:pt x="12207498" y="999641"/>
                </a:lnTo>
                <a:lnTo>
                  <a:pt x="15498" y="999641"/>
                </a:lnTo>
                <a:lnTo>
                  <a:pt x="0" y="34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A0A22-90BB-A6D6-CAAE-F04571CC6D83}"/>
              </a:ext>
            </a:extLst>
          </p:cNvPr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1A64DA9-C82F-AB86-CF00-2296709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AC09B67-D9FC-8B7F-0EDC-1C6E59F3D5A7}"/>
              </a:ext>
            </a:extLst>
          </p:cNvPr>
          <p:cNvSpPr txBox="1">
            <a:spLocks/>
          </p:cNvSpPr>
          <p:nvPr userDrawn="1"/>
        </p:nvSpPr>
        <p:spPr>
          <a:xfrm>
            <a:off x="330422" y="6387707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800" b="1" i="0" u="none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pPr algn="l"/>
              <a:t>‹#›</a:t>
            </a:fld>
            <a:endParaRPr lang="en-US" sz="800" b="1" i="0" u="none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F393-425A-1A6C-AF34-C9B0758C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4" y="365125"/>
            <a:ext cx="915352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431B-8FC3-EE2B-3EA6-0C5606B7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0274" y="1825625"/>
            <a:ext cx="4436270" cy="40723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0359-5DC8-7E44-9A8E-4DB599A2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2072" y="1825625"/>
            <a:ext cx="4351728" cy="400367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CA9F8-F83F-B43F-8F90-A9031078FF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2843" y="-329105"/>
            <a:ext cx="1456064" cy="211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83A46-84E5-320A-138F-160C81E86D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49388" y="6168590"/>
            <a:ext cx="1938347" cy="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8E9C6-4EE2-8F70-66C9-D2708E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B569-58C5-2870-D6C0-883283B30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CCC7-C98B-B806-00A5-97A4CE9AC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FDF5-6301-C141-859C-4389884284B9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B50E-EAE4-D5A3-7D0B-3E31AF677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F87AD-0BBA-8DDB-2470-DC76CCFCD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9C29-507B-5A4C-BC4D-75D59CE2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51" r:id="rId7"/>
    <p:sldLayoutId id="2147483652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0A86-F899-A65D-96F4-4402130DF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A8A33-4EAB-6E4D-EB3A-FC38DE7CD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6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0C2F-8AE9-651B-FAC8-3CFAFAF7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8D8E-1FF7-C3E6-DD81-1B075E56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88603-652F-CAEC-8540-FCCE4035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07411-4261-90BC-2153-C439030A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9AAFE5-DC8E-5CA7-E99C-0A363AE9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E8CE4-C528-6933-A9FF-A61B7174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7280B-D3A6-248C-648E-6054404A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2E0515-37B7-BCFF-80DA-E22021B3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4793A3-892F-C1EE-0C18-3BB30175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2474E-7E8B-F84F-02EA-29D492CC2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7765B-C686-CC48-BAB4-D9C6AC49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331F8-245C-DA6A-C8F5-7C14657057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53139-75E6-BF6C-ABF6-9DD6E4DE3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A7B03-E20C-462A-30C4-1B4163D6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D7C20-4DFA-99A0-8734-BCB43F1E3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DB3D1-F6ED-4D96-F5F2-3C298D54A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22-614F-2AF6-1DFE-FF32E66D40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787390"/>
            <a:ext cx="9144000" cy="13027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62B50-0FAB-1105-F384-A5924E4FC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09470" y="1343759"/>
            <a:ext cx="9144000" cy="7661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Brand Modern" id="{A6935B87-C479-D24F-A9F0-04FF3012C7C3}" vid="{C99B342A-0649-8C44-BC81-2260EFBAC2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E0AC769288F4DA4899799D9496594" ma:contentTypeVersion="13" ma:contentTypeDescription="Create a new document." ma:contentTypeScope="" ma:versionID="62ba04f1bcab3294a83fbf13f07c98ad">
  <xsd:schema xmlns:xsd="http://www.w3.org/2001/XMLSchema" xmlns:xs="http://www.w3.org/2001/XMLSchema" xmlns:p="http://schemas.microsoft.com/office/2006/metadata/properties" xmlns:ns2="c87e946a-36fa-472b-a345-0b8306cc37ef" xmlns:ns3="ef8cea06-cd0a-40b0-83b9-83179e0f9ad4" targetNamespace="http://schemas.microsoft.com/office/2006/metadata/properties" ma:root="true" ma:fieldsID="4652077058897acac0155105b87241e9" ns2:_="" ns3:_="">
    <xsd:import namespace="c87e946a-36fa-472b-a345-0b8306cc37ef"/>
    <xsd:import namespace="ef8cea06-cd0a-40b0-83b9-83179e0f9a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e946a-36fa-472b-a345-0b8306cc3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1f6559-3fdf-4072-99e8-1c8ffe40d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cea06-cd0a-40b0-83b9-83179e0f9a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61fb8b-3f95-4fa7-bf89-36ec0c10926c}" ma:internalName="TaxCatchAll" ma:showField="CatchAllData" ma:web="ef8cea06-cd0a-40b0-83b9-83179e0f9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cea06-cd0a-40b0-83b9-83179e0f9ad4" xsi:nil="true"/>
    <lcf76f155ced4ddcb4097134ff3c332f xmlns="c87e946a-36fa-472b-a345-0b8306cc37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04834-207F-48C3-B3E1-84EDA76F4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e946a-36fa-472b-a345-0b8306cc37ef"/>
    <ds:schemaRef ds:uri="ef8cea06-cd0a-40b0-83b9-83179e0f9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EF2DD9-4187-47C0-8539-E86D4C066D01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f8cea06-cd0a-40b0-83b9-83179e0f9ad4"/>
    <ds:schemaRef ds:uri="c87e946a-36fa-472b-a345-0b8306cc37e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856EB0-7194-439D-A954-24D52A182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 Robbins</dc:creator>
  <cp:lastModifiedBy>Katherine Y Gilmore</cp:lastModifiedBy>
  <cp:revision>2</cp:revision>
  <dcterms:created xsi:type="dcterms:W3CDTF">2022-10-14T20:47:16Z</dcterms:created>
  <dcterms:modified xsi:type="dcterms:W3CDTF">2026-02-03T13:50:09Z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0x0101004F1E0AC769288F4DA4899799D9496594</vt:lpwstr>
  </property>
  <property fmtid="{D5CDD505-2E9C-101B-9397-08002B2CF9AE}" pid="3" name="MediaServiceImageTags">
    <vt:lpwstr/>
  </property>
</Properties>
</file>