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57" r:id="rId6"/>
    <p:sldId id="262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  <a:srgbClr val="CC0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C5DE86-D829-814B-9D1D-55D488F0E06D}" v="100" dt="2026-01-15T17:15:07.1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ighton Dancy" userId="3d08ea43-dc30-4a02-9593-61611b878b9a" providerId="ADAL" clId="{45BFA896-7EFC-5094-BD9E-FA93B5EA49A3}"/>
    <pc:docChg chg="undo redo custSel addSld modSld modMainMaster">
      <pc:chgData name="Leighton Dancy" userId="3d08ea43-dc30-4a02-9593-61611b878b9a" providerId="ADAL" clId="{45BFA896-7EFC-5094-BD9E-FA93B5EA49A3}" dt="2026-01-15T17:15:07.147" v="166" actId="20577"/>
      <pc:docMkLst>
        <pc:docMk/>
      </pc:docMkLst>
      <pc:sldChg chg="modSp new mod">
        <pc:chgData name="Leighton Dancy" userId="3d08ea43-dc30-4a02-9593-61611b878b9a" providerId="ADAL" clId="{45BFA896-7EFC-5094-BD9E-FA93B5EA49A3}" dt="2026-01-15T17:15:07.147" v="166" actId="20577"/>
        <pc:sldMkLst>
          <pc:docMk/>
          <pc:sldMk cId="827108620" sldId="262"/>
        </pc:sldMkLst>
        <pc:spChg chg="mod">
          <ac:chgData name="Leighton Dancy" userId="3d08ea43-dc30-4a02-9593-61611b878b9a" providerId="ADAL" clId="{45BFA896-7EFC-5094-BD9E-FA93B5EA49A3}" dt="2026-01-15T17:15:03.139" v="143" actId="20577"/>
          <ac:spMkLst>
            <pc:docMk/>
            <pc:sldMk cId="827108620" sldId="262"/>
            <ac:spMk id="2" creationId="{6519CF90-65BA-A52C-63EE-3D0FFB0404A5}"/>
          </ac:spMkLst>
        </pc:spChg>
        <pc:spChg chg="mod">
          <ac:chgData name="Leighton Dancy" userId="3d08ea43-dc30-4a02-9593-61611b878b9a" providerId="ADAL" clId="{45BFA896-7EFC-5094-BD9E-FA93B5EA49A3}" dt="2026-01-15T17:15:07.147" v="166" actId="20577"/>
          <ac:spMkLst>
            <pc:docMk/>
            <pc:sldMk cId="827108620" sldId="262"/>
            <ac:spMk id="3" creationId="{BEF5A2F2-DD1A-B310-2B14-93F54712C92F}"/>
          </ac:spMkLst>
        </pc:spChg>
      </pc:sldChg>
      <pc:sldMasterChg chg="modSp setBg addSldLayout modSldLayout">
        <pc:chgData name="Leighton Dancy" userId="3d08ea43-dc30-4a02-9593-61611b878b9a" providerId="ADAL" clId="{45BFA896-7EFC-5094-BD9E-FA93B5EA49A3}" dt="2026-01-15T17:12:06.413" v="129" actId="2711"/>
        <pc:sldMasterMkLst>
          <pc:docMk/>
          <pc:sldMasterMk cId="2460954070" sldId="2147483660"/>
        </pc:sldMasterMkLst>
        <pc:spChg chg="mod">
          <ac:chgData name="Leighton Dancy" userId="3d08ea43-dc30-4a02-9593-61611b878b9a" providerId="ADAL" clId="{45BFA896-7EFC-5094-BD9E-FA93B5EA49A3}" dt="2026-01-15T17:05:14.946" v="73" actId="2711"/>
          <ac:spMkLst>
            <pc:docMk/>
            <pc:sldMasterMk cId="2460954070" sldId="2147483660"/>
            <ac:spMk id="2" creationId="{00000000-0000-0000-0000-000000000000}"/>
          </ac:spMkLst>
        </pc:spChg>
        <pc:spChg chg="mod">
          <ac:chgData name="Leighton Dancy" userId="3d08ea43-dc30-4a02-9593-61611b878b9a" providerId="ADAL" clId="{45BFA896-7EFC-5094-BD9E-FA93B5EA49A3}" dt="2026-01-15T17:12:06.413" v="129" actId="2711"/>
          <ac:spMkLst>
            <pc:docMk/>
            <pc:sldMasterMk cId="2460954070" sldId="2147483660"/>
            <ac:spMk id="3" creationId="{00000000-0000-0000-0000-000000000000}"/>
          </ac:spMkLst>
        </pc:spChg>
        <pc:spChg chg="mod">
          <ac:chgData name="Leighton Dancy" userId="3d08ea43-dc30-4a02-9593-61611b878b9a" providerId="ADAL" clId="{45BFA896-7EFC-5094-BD9E-FA93B5EA49A3}" dt="2026-01-15T17:12:06.413" v="129" actId="2711"/>
          <ac:spMkLst>
            <pc:docMk/>
            <pc:sldMasterMk cId="2460954070" sldId="2147483660"/>
            <ac:spMk id="4" creationId="{00000000-0000-0000-0000-000000000000}"/>
          </ac:spMkLst>
        </pc:spChg>
        <pc:spChg chg="mod">
          <ac:chgData name="Leighton Dancy" userId="3d08ea43-dc30-4a02-9593-61611b878b9a" providerId="ADAL" clId="{45BFA896-7EFC-5094-BD9E-FA93B5EA49A3}" dt="2026-01-15T17:12:06.413" v="129" actId="2711"/>
          <ac:spMkLst>
            <pc:docMk/>
            <pc:sldMasterMk cId="2460954070" sldId="2147483660"/>
            <ac:spMk id="5" creationId="{00000000-0000-0000-0000-000000000000}"/>
          </ac:spMkLst>
        </pc:spChg>
        <pc:spChg chg="mod">
          <ac:chgData name="Leighton Dancy" userId="3d08ea43-dc30-4a02-9593-61611b878b9a" providerId="ADAL" clId="{45BFA896-7EFC-5094-BD9E-FA93B5EA49A3}" dt="2026-01-15T17:12:06.413" v="129" actId="2711"/>
          <ac:spMkLst>
            <pc:docMk/>
            <pc:sldMasterMk cId="2460954070" sldId="2147483660"/>
            <ac:spMk id="6" creationId="{00000000-0000-0000-0000-000000000000}"/>
          </ac:spMkLst>
        </pc:spChg>
        <pc:sldLayoutChg chg="addSp delSp modSp mod setBg">
          <pc:chgData name="Leighton Dancy" userId="3d08ea43-dc30-4a02-9593-61611b878b9a" providerId="ADAL" clId="{45BFA896-7EFC-5094-BD9E-FA93B5EA49A3}" dt="2026-01-15T17:05:54.142" v="78" actId="2711"/>
          <pc:sldLayoutMkLst>
            <pc:docMk/>
            <pc:sldMasterMk cId="2460954070" sldId="2147483660"/>
            <pc:sldLayoutMk cId="2385387890" sldId="2147483661"/>
          </pc:sldLayoutMkLst>
          <pc:spChg chg="mod">
            <ac:chgData name="Leighton Dancy" userId="3d08ea43-dc30-4a02-9593-61611b878b9a" providerId="ADAL" clId="{45BFA896-7EFC-5094-BD9E-FA93B5EA49A3}" dt="2025-12-31T08:04:41.395" v="1" actId="207"/>
            <ac:spMkLst>
              <pc:docMk/>
              <pc:sldMasterMk cId="2460954070" sldId="2147483660"/>
              <pc:sldLayoutMk cId="2385387890" sldId="2147483661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05:54.142" v="78" actId="2711"/>
            <ac:spMkLst>
              <pc:docMk/>
              <pc:sldMasterMk cId="2460954070" sldId="2147483660"/>
              <pc:sldLayoutMk cId="2385387890" sldId="2147483661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5-12-31T08:04:50.947" v="3" actId="207"/>
            <ac:spMkLst>
              <pc:docMk/>
              <pc:sldMasterMk cId="2460954070" sldId="2147483660"/>
              <pc:sldLayoutMk cId="2385387890" sldId="2147483661"/>
              <ac:spMk id="5" creationId="{00000000-0000-0000-0000-000000000000}"/>
            </ac:spMkLst>
          </pc:spChg>
          <pc:picChg chg="add mod">
            <ac:chgData name="Leighton Dancy" userId="3d08ea43-dc30-4a02-9593-61611b878b9a" providerId="ADAL" clId="{45BFA896-7EFC-5094-BD9E-FA93B5EA49A3}" dt="2025-12-31T08:08:51.513" v="37" actId="1076"/>
            <ac:picMkLst>
              <pc:docMk/>
              <pc:sldMasterMk cId="2460954070" sldId="2147483660"/>
              <pc:sldLayoutMk cId="2385387890" sldId="2147483661"/>
              <ac:picMk id="11" creationId="{F668407E-B694-9C81-6CF9-B2E089DC7D8D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09:31.632" v="115" actId="2711"/>
          <pc:sldLayoutMkLst>
            <pc:docMk/>
            <pc:sldMasterMk cId="2460954070" sldId="2147483660"/>
            <pc:sldLayoutMk cId="949138452" sldId="2147483662"/>
          </pc:sldLayoutMkLst>
          <pc:spChg chg="mod">
            <ac:chgData name="Leighton Dancy" userId="3d08ea43-dc30-4a02-9593-61611b878b9a" providerId="ADAL" clId="{45BFA896-7EFC-5094-BD9E-FA93B5EA49A3}" dt="2025-12-31T08:05:14.999" v="4" actId="207"/>
            <ac:spMkLst>
              <pc:docMk/>
              <pc:sldMasterMk cId="2460954070" sldId="2147483660"/>
              <pc:sldLayoutMk cId="949138452" sldId="2147483662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09:31.632" v="115" actId="2711"/>
            <ac:spMkLst>
              <pc:docMk/>
              <pc:sldMasterMk cId="2460954070" sldId="2147483660"/>
              <pc:sldLayoutMk cId="949138452" sldId="2147483662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08:26.337" v="109" actId="2711"/>
            <ac:spMkLst>
              <pc:docMk/>
              <pc:sldMasterMk cId="2460954070" sldId="2147483660"/>
              <pc:sldLayoutMk cId="949138452" sldId="2147483662"/>
              <ac:spMk id="5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08:26.337" v="109" actId="2711"/>
            <ac:spMkLst>
              <pc:docMk/>
              <pc:sldMasterMk cId="2460954070" sldId="2147483660"/>
              <pc:sldLayoutMk cId="949138452" sldId="2147483662"/>
              <ac:spMk id="6" creationId="{00000000-0000-0000-0000-000000000000}"/>
            </ac:spMkLst>
          </pc:spChg>
          <pc:picChg chg="add mod">
            <ac:chgData name="Leighton Dancy" userId="3d08ea43-dc30-4a02-9593-61611b878b9a" providerId="ADAL" clId="{45BFA896-7EFC-5094-BD9E-FA93B5EA49A3}" dt="2025-12-31T08:09:09.798" v="43" actId="1076"/>
            <ac:picMkLst>
              <pc:docMk/>
              <pc:sldMasterMk cId="2460954070" sldId="2147483660"/>
              <pc:sldLayoutMk cId="949138452" sldId="2147483662"/>
              <ac:picMk id="4" creationId="{6474E193-0D0A-6C0A-0BAE-08A1EA726532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09:39.204" v="116" actId="2711"/>
          <pc:sldLayoutMkLst>
            <pc:docMk/>
            <pc:sldMasterMk cId="2460954070" sldId="2147483660"/>
            <pc:sldLayoutMk cId="2591524520" sldId="2147483663"/>
          </pc:sldLayoutMkLst>
          <pc:spChg chg="mod">
            <ac:chgData name="Leighton Dancy" userId="3d08ea43-dc30-4a02-9593-61611b878b9a" providerId="ADAL" clId="{45BFA896-7EFC-5094-BD9E-FA93B5EA49A3}" dt="2025-12-31T08:05:43.155" v="9"/>
            <ac:spMkLst>
              <pc:docMk/>
              <pc:sldMasterMk cId="2460954070" sldId="2147483660"/>
              <pc:sldLayoutMk cId="2591524520" sldId="2147483663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09:39.204" v="116" actId="2711"/>
            <ac:spMkLst>
              <pc:docMk/>
              <pc:sldMasterMk cId="2460954070" sldId="2147483660"/>
              <pc:sldLayoutMk cId="2591524520" sldId="2147483663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09:39.204" v="116" actId="2711"/>
            <ac:spMkLst>
              <pc:docMk/>
              <pc:sldMasterMk cId="2460954070" sldId="2147483660"/>
              <pc:sldLayoutMk cId="2591524520" sldId="2147483663"/>
              <ac:spMk id="7" creationId="{EA27DE58-80F4-A500-6380-8AA1B2D10594}"/>
            </ac:spMkLst>
          </pc:spChg>
          <pc:spChg chg="mod">
            <ac:chgData name="Leighton Dancy" userId="3d08ea43-dc30-4a02-9593-61611b878b9a" providerId="ADAL" clId="{45BFA896-7EFC-5094-BD9E-FA93B5EA49A3}" dt="2026-01-15T17:09:39.204" v="116" actId="2711"/>
            <ac:spMkLst>
              <pc:docMk/>
              <pc:sldMasterMk cId="2460954070" sldId="2147483660"/>
              <pc:sldLayoutMk cId="2591524520" sldId="2147483663"/>
              <ac:spMk id="8" creationId="{2C21ED36-5DB2-8098-D28C-37D273837D97}"/>
            </ac:spMkLst>
          </pc:spChg>
          <pc:picChg chg="add mod">
            <ac:chgData name="Leighton Dancy" userId="3d08ea43-dc30-4a02-9593-61611b878b9a" providerId="ADAL" clId="{45BFA896-7EFC-5094-BD9E-FA93B5EA49A3}" dt="2025-12-31T08:09:14.043" v="45"/>
            <ac:picMkLst>
              <pc:docMk/>
              <pc:sldMasterMk cId="2460954070" sldId="2147483660"/>
              <pc:sldLayoutMk cId="2591524520" sldId="2147483663"/>
              <ac:picMk id="4" creationId="{D29DE9D7-B448-498F-6E66-1CC427BBDF6D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09:55.913" v="117" actId="2711"/>
          <pc:sldLayoutMkLst>
            <pc:docMk/>
            <pc:sldMasterMk cId="2460954070" sldId="2147483660"/>
            <pc:sldLayoutMk cId="1203092039" sldId="2147483664"/>
          </pc:sldLayoutMkLst>
          <pc:spChg chg="mod">
            <ac:chgData name="Leighton Dancy" userId="3d08ea43-dc30-4a02-9593-61611b878b9a" providerId="ADAL" clId="{45BFA896-7EFC-5094-BD9E-FA93B5EA49A3}" dt="2025-12-31T08:06:00.007" v="11"/>
            <ac:spMkLst>
              <pc:docMk/>
              <pc:sldMasterMk cId="2460954070" sldId="2147483660"/>
              <pc:sldLayoutMk cId="1203092039" sldId="2147483664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09:55.913" v="117" actId="2711"/>
            <ac:spMkLst>
              <pc:docMk/>
              <pc:sldMasterMk cId="2460954070" sldId="2147483660"/>
              <pc:sldLayoutMk cId="1203092039" sldId="2147483664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09:55.913" v="117" actId="2711"/>
            <ac:spMkLst>
              <pc:docMk/>
              <pc:sldMasterMk cId="2460954070" sldId="2147483660"/>
              <pc:sldLayoutMk cId="1203092039" sldId="2147483664"/>
              <ac:spMk id="4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09:55.913" v="117" actId="2711"/>
            <ac:spMkLst>
              <pc:docMk/>
              <pc:sldMasterMk cId="2460954070" sldId="2147483660"/>
              <pc:sldLayoutMk cId="1203092039" sldId="2147483664"/>
              <ac:spMk id="128" creationId="{C3764159-9B71-8A58-B66A-D18E8AB540E9}"/>
            </ac:spMkLst>
          </pc:spChg>
          <pc:spChg chg="mod">
            <ac:chgData name="Leighton Dancy" userId="3d08ea43-dc30-4a02-9593-61611b878b9a" providerId="ADAL" clId="{45BFA896-7EFC-5094-BD9E-FA93B5EA49A3}" dt="2026-01-15T17:09:55.913" v="117" actId="2711"/>
            <ac:spMkLst>
              <pc:docMk/>
              <pc:sldMasterMk cId="2460954070" sldId="2147483660"/>
              <pc:sldLayoutMk cId="1203092039" sldId="2147483664"/>
              <ac:spMk id="129" creationId="{76CE3759-2D1F-95C8-F988-0912A215C695}"/>
            </ac:spMkLst>
          </pc:spChg>
          <pc:picChg chg="add mod">
            <ac:chgData name="Leighton Dancy" userId="3d08ea43-dc30-4a02-9593-61611b878b9a" providerId="ADAL" clId="{45BFA896-7EFC-5094-BD9E-FA93B5EA49A3}" dt="2025-12-31T08:09:17.162" v="47"/>
            <ac:picMkLst>
              <pc:docMk/>
              <pc:sldMasterMk cId="2460954070" sldId="2147483660"/>
              <pc:sldLayoutMk cId="1203092039" sldId="2147483664"/>
              <ac:picMk id="5" creationId="{0F314737-9FCA-8844-8EA7-0D9506E8CC56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0:06.610" v="118" actId="2711"/>
          <pc:sldLayoutMkLst>
            <pc:docMk/>
            <pc:sldMasterMk cId="2460954070" sldId="2147483660"/>
            <pc:sldLayoutMk cId="3733172339" sldId="2147483665"/>
          </pc:sldLayoutMkLst>
          <pc:spChg chg="mod">
            <ac:chgData name="Leighton Dancy" userId="3d08ea43-dc30-4a02-9593-61611b878b9a" providerId="ADAL" clId="{45BFA896-7EFC-5094-BD9E-FA93B5EA49A3}" dt="2025-12-31T08:06:15.965" v="13" actId="207"/>
            <ac:spMkLst>
              <pc:docMk/>
              <pc:sldMasterMk cId="2460954070" sldId="2147483660"/>
              <pc:sldLayoutMk cId="3733172339" sldId="2147483665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06.610" v="118" actId="2711"/>
            <ac:spMkLst>
              <pc:docMk/>
              <pc:sldMasterMk cId="2460954070" sldId="2147483660"/>
              <pc:sldLayoutMk cId="3733172339" sldId="2147483665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06.610" v="118" actId="2711"/>
            <ac:spMkLst>
              <pc:docMk/>
              <pc:sldMasterMk cId="2460954070" sldId="2147483660"/>
              <pc:sldLayoutMk cId="3733172339" sldId="2147483665"/>
              <ac:spMk id="4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06.610" v="118" actId="2711"/>
            <ac:spMkLst>
              <pc:docMk/>
              <pc:sldMasterMk cId="2460954070" sldId="2147483660"/>
              <pc:sldLayoutMk cId="3733172339" sldId="2147483665"/>
              <ac:spMk id="5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06.610" v="118" actId="2711"/>
            <ac:spMkLst>
              <pc:docMk/>
              <pc:sldMasterMk cId="2460954070" sldId="2147483660"/>
              <pc:sldLayoutMk cId="3733172339" sldId="2147483665"/>
              <ac:spMk id="6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06.610" v="118" actId="2711"/>
            <ac:spMkLst>
              <pc:docMk/>
              <pc:sldMasterMk cId="2460954070" sldId="2147483660"/>
              <pc:sldLayoutMk cId="3733172339" sldId="2147483665"/>
              <ac:spMk id="10" creationId="{D928DE06-DDBE-3CAC-5486-0E2682369399}"/>
            </ac:spMkLst>
          </pc:spChg>
          <pc:spChg chg="mod">
            <ac:chgData name="Leighton Dancy" userId="3d08ea43-dc30-4a02-9593-61611b878b9a" providerId="ADAL" clId="{45BFA896-7EFC-5094-BD9E-FA93B5EA49A3}" dt="2026-01-15T17:10:06.610" v="118" actId="2711"/>
            <ac:spMkLst>
              <pc:docMk/>
              <pc:sldMasterMk cId="2460954070" sldId="2147483660"/>
              <pc:sldLayoutMk cId="3733172339" sldId="2147483665"/>
              <ac:spMk id="11" creationId="{3D04B51A-B19B-E937-E708-B140DC5EF42D}"/>
            </ac:spMkLst>
          </pc:spChg>
          <pc:picChg chg="add mod">
            <ac:chgData name="Leighton Dancy" userId="3d08ea43-dc30-4a02-9593-61611b878b9a" providerId="ADAL" clId="{45BFA896-7EFC-5094-BD9E-FA93B5EA49A3}" dt="2025-12-31T08:09:21.181" v="49"/>
            <ac:picMkLst>
              <pc:docMk/>
              <pc:sldMasterMk cId="2460954070" sldId="2147483660"/>
              <pc:sldLayoutMk cId="3733172339" sldId="2147483665"/>
              <ac:picMk id="7" creationId="{E41CD693-7118-8EDD-9EFE-5B393FDDEB52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0:12.104" v="119" actId="2711"/>
          <pc:sldLayoutMkLst>
            <pc:docMk/>
            <pc:sldMasterMk cId="2460954070" sldId="2147483660"/>
            <pc:sldLayoutMk cId="3210312558" sldId="2147483666"/>
          </pc:sldLayoutMkLst>
          <pc:spChg chg="mod">
            <ac:chgData name="Leighton Dancy" userId="3d08ea43-dc30-4a02-9593-61611b878b9a" providerId="ADAL" clId="{45BFA896-7EFC-5094-BD9E-FA93B5EA49A3}" dt="2025-12-31T08:06:28.558" v="15"/>
            <ac:spMkLst>
              <pc:docMk/>
              <pc:sldMasterMk cId="2460954070" sldId="2147483660"/>
              <pc:sldLayoutMk cId="3210312558" sldId="2147483666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12.104" v="119" actId="2711"/>
            <ac:spMkLst>
              <pc:docMk/>
              <pc:sldMasterMk cId="2460954070" sldId="2147483660"/>
              <pc:sldLayoutMk cId="3210312558" sldId="2147483666"/>
              <ac:spMk id="6" creationId="{7429129F-38E7-5113-AD71-BA0590B08331}"/>
            </ac:spMkLst>
          </pc:spChg>
          <pc:spChg chg="mod">
            <ac:chgData name="Leighton Dancy" userId="3d08ea43-dc30-4a02-9593-61611b878b9a" providerId="ADAL" clId="{45BFA896-7EFC-5094-BD9E-FA93B5EA49A3}" dt="2026-01-15T17:10:12.104" v="119" actId="2711"/>
            <ac:spMkLst>
              <pc:docMk/>
              <pc:sldMasterMk cId="2460954070" sldId="2147483660"/>
              <pc:sldLayoutMk cId="3210312558" sldId="2147483666"/>
              <ac:spMk id="7" creationId="{552BBCBB-4ADD-C7F8-F020-2FBF95DAB506}"/>
            </ac:spMkLst>
          </pc:spChg>
          <pc:picChg chg="add mod">
            <ac:chgData name="Leighton Dancy" userId="3d08ea43-dc30-4a02-9593-61611b878b9a" providerId="ADAL" clId="{45BFA896-7EFC-5094-BD9E-FA93B5EA49A3}" dt="2025-12-31T08:09:24.309" v="51"/>
            <ac:picMkLst>
              <pc:docMk/>
              <pc:sldMasterMk cId="2460954070" sldId="2147483660"/>
              <pc:sldLayoutMk cId="3210312558" sldId="2147483666"/>
              <ac:picMk id="3" creationId="{E21293EA-F65D-6EF2-C58E-484898BA90D5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0:24.281" v="122" actId="2711"/>
          <pc:sldLayoutMkLst>
            <pc:docMk/>
            <pc:sldMasterMk cId="2460954070" sldId="2147483660"/>
            <pc:sldLayoutMk cId="3146388984" sldId="2147483667"/>
          </pc:sldLayoutMkLst>
          <pc:spChg chg="mod">
            <ac:chgData name="Leighton Dancy" userId="3d08ea43-dc30-4a02-9593-61611b878b9a" providerId="ADAL" clId="{45BFA896-7EFC-5094-BD9E-FA93B5EA49A3}" dt="2026-01-15T17:10:24.281" v="122" actId="2711"/>
            <ac:spMkLst>
              <pc:docMk/>
              <pc:sldMasterMk cId="2460954070" sldId="2147483660"/>
              <pc:sldLayoutMk cId="3146388984" sldId="2147483667"/>
              <ac:spMk id="5" creationId="{6E688A8E-6A8E-87D6-E42C-99BF88A885EE}"/>
            </ac:spMkLst>
          </pc:spChg>
          <pc:spChg chg="mod">
            <ac:chgData name="Leighton Dancy" userId="3d08ea43-dc30-4a02-9593-61611b878b9a" providerId="ADAL" clId="{45BFA896-7EFC-5094-BD9E-FA93B5EA49A3}" dt="2026-01-15T17:10:24.281" v="122" actId="2711"/>
            <ac:spMkLst>
              <pc:docMk/>
              <pc:sldMasterMk cId="2460954070" sldId="2147483660"/>
              <pc:sldLayoutMk cId="3146388984" sldId="2147483667"/>
              <ac:spMk id="6" creationId="{373E7E0D-E4CC-EF75-B048-9C01B8672955}"/>
            </ac:spMkLst>
          </pc:spChg>
          <pc:spChg chg="mod">
            <ac:chgData name="Leighton Dancy" userId="3d08ea43-dc30-4a02-9593-61611b878b9a" providerId="ADAL" clId="{45BFA896-7EFC-5094-BD9E-FA93B5EA49A3}" dt="2025-12-31T08:06:41.891" v="19" actId="207"/>
            <ac:spMkLst>
              <pc:docMk/>
              <pc:sldMasterMk cId="2460954070" sldId="2147483660"/>
              <pc:sldLayoutMk cId="3146388984" sldId="2147483667"/>
              <ac:spMk id="8" creationId="{6B34F190-88F7-EE23-44DB-DDD8948C7D82}"/>
            </ac:spMkLst>
          </pc:spChg>
          <pc:spChg chg="mod">
            <ac:chgData name="Leighton Dancy" userId="3d08ea43-dc30-4a02-9593-61611b878b9a" providerId="ADAL" clId="{45BFA896-7EFC-5094-BD9E-FA93B5EA49A3}" dt="2025-12-31T08:06:41.891" v="19" actId="207"/>
            <ac:spMkLst>
              <pc:docMk/>
              <pc:sldMasterMk cId="2460954070" sldId="2147483660"/>
              <pc:sldLayoutMk cId="3146388984" sldId="2147483667"/>
              <ac:spMk id="19" creationId="{EFEB1B87-E835-61C0-9168-DF4DC531FF15}"/>
            </ac:spMkLst>
          </pc:spChg>
          <pc:spChg chg="mod">
            <ac:chgData name="Leighton Dancy" userId="3d08ea43-dc30-4a02-9593-61611b878b9a" providerId="ADAL" clId="{45BFA896-7EFC-5094-BD9E-FA93B5EA49A3}" dt="2025-12-31T08:06:41.891" v="19" actId="207"/>
            <ac:spMkLst>
              <pc:docMk/>
              <pc:sldMasterMk cId="2460954070" sldId="2147483660"/>
              <pc:sldLayoutMk cId="3146388984" sldId="2147483667"/>
              <ac:spMk id="20" creationId="{B3EEEE56-CBB6-7034-DCC1-6B4D66AA20E9}"/>
            </ac:spMkLst>
          </pc:spChg>
          <pc:spChg chg="mod">
            <ac:chgData name="Leighton Dancy" userId="3d08ea43-dc30-4a02-9593-61611b878b9a" providerId="ADAL" clId="{45BFA896-7EFC-5094-BD9E-FA93B5EA49A3}" dt="2025-12-31T08:06:41.891" v="19" actId="207"/>
            <ac:spMkLst>
              <pc:docMk/>
              <pc:sldMasterMk cId="2460954070" sldId="2147483660"/>
              <pc:sldLayoutMk cId="3146388984" sldId="2147483667"/>
              <ac:spMk id="21" creationId="{78A6936F-1E7B-D869-6F10-14B099914A0D}"/>
            </ac:spMkLst>
          </pc:spChg>
          <pc:spChg chg="mod">
            <ac:chgData name="Leighton Dancy" userId="3d08ea43-dc30-4a02-9593-61611b878b9a" providerId="ADAL" clId="{45BFA896-7EFC-5094-BD9E-FA93B5EA49A3}" dt="2025-12-31T08:06:41.891" v="19" actId="207"/>
            <ac:spMkLst>
              <pc:docMk/>
              <pc:sldMasterMk cId="2460954070" sldId="2147483660"/>
              <pc:sldLayoutMk cId="3146388984" sldId="2147483667"/>
              <ac:spMk id="53" creationId="{FC756F1B-D84D-CD64-12E0-2411E654BA9F}"/>
            </ac:spMkLst>
          </pc:spChg>
          <pc:spChg chg="mod">
            <ac:chgData name="Leighton Dancy" userId="3d08ea43-dc30-4a02-9593-61611b878b9a" providerId="ADAL" clId="{45BFA896-7EFC-5094-BD9E-FA93B5EA49A3}" dt="2025-12-31T08:06:41.891" v="19" actId="207"/>
            <ac:spMkLst>
              <pc:docMk/>
              <pc:sldMasterMk cId="2460954070" sldId="2147483660"/>
              <pc:sldLayoutMk cId="3146388984" sldId="2147483667"/>
              <ac:spMk id="57" creationId="{58C58027-B4A1-052E-811D-881AF36A39C7}"/>
            </ac:spMkLst>
          </pc:spChg>
          <pc:spChg chg="mod">
            <ac:chgData name="Leighton Dancy" userId="3d08ea43-dc30-4a02-9593-61611b878b9a" providerId="ADAL" clId="{45BFA896-7EFC-5094-BD9E-FA93B5EA49A3}" dt="2025-12-31T08:06:41.891" v="19" actId="207"/>
            <ac:spMkLst>
              <pc:docMk/>
              <pc:sldMasterMk cId="2460954070" sldId="2147483660"/>
              <pc:sldLayoutMk cId="3146388984" sldId="2147483667"/>
              <ac:spMk id="61" creationId="{7896A79D-2158-AE0A-8AA6-31E710F93236}"/>
            </ac:spMkLst>
          </pc:spChg>
          <pc:spChg chg="mod">
            <ac:chgData name="Leighton Dancy" userId="3d08ea43-dc30-4a02-9593-61611b878b9a" providerId="ADAL" clId="{45BFA896-7EFC-5094-BD9E-FA93B5EA49A3}" dt="2025-12-31T08:06:41.891" v="19" actId="207"/>
            <ac:spMkLst>
              <pc:docMk/>
              <pc:sldMasterMk cId="2460954070" sldId="2147483660"/>
              <pc:sldLayoutMk cId="3146388984" sldId="2147483667"/>
              <ac:spMk id="67" creationId="{01E78E38-D705-6C3C-2B4B-3D6502B824CE}"/>
            </ac:spMkLst>
          </pc:spChg>
          <pc:spChg chg="mod">
            <ac:chgData name="Leighton Dancy" userId="3d08ea43-dc30-4a02-9593-61611b878b9a" providerId="ADAL" clId="{45BFA896-7EFC-5094-BD9E-FA93B5EA49A3}" dt="2025-12-31T08:06:41.891" v="19" actId="207"/>
            <ac:spMkLst>
              <pc:docMk/>
              <pc:sldMasterMk cId="2460954070" sldId="2147483660"/>
              <pc:sldLayoutMk cId="3146388984" sldId="2147483667"/>
              <ac:spMk id="70" creationId="{E9948290-50A9-D7F9-4236-51D5181BF681}"/>
            </ac:spMkLst>
          </pc:spChg>
          <pc:spChg chg="mod">
            <ac:chgData name="Leighton Dancy" userId="3d08ea43-dc30-4a02-9593-61611b878b9a" providerId="ADAL" clId="{45BFA896-7EFC-5094-BD9E-FA93B5EA49A3}" dt="2025-12-31T08:06:41.891" v="19" actId="207"/>
            <ac:spMkLst>
              <pc:docMk/>
              <pc:sldMasterMk cId="2460954070" sldId="2147483660"/>
              <pc:sldLayoutMk cId="3146388984" sldId="2147483667"/>
              <ac:spMk id="73" creationId="{A80EB493-06CC-C84F-8056-DA1F19390CD8}"/>
            </ac:spMkLst>
          </pc:spChg>
          <pc:grpChg chg="mod">
            <ac:chgData name="Leighton Dancy" userId="3d08ea43-dc30-4a02-9593-61611b878b9a" providerId="ADAL" clId="{45BFA896-7EFC-5094-BD9E-FA93B5EA49A3}" dt="2026-01-15T17:10:19.703" v="121" actId="1076"/>
            <ac:grpSpMkLst>
              <pc:docMk/>
              <pc:sldMasterMk cId="2460954070" sldId="2147483660"/>
              <pc:sldLayoutMk cId="3146388984" sldId="2147483667"/>
              <ac:grpSpMk id="80" creationId="{D5FCC409-E667-ACA0-115D-FC578C2721F8}"/>
            </ac:grpSpMkLst>
          </pc:grpChg>
          <pc:picChg chg="add mod">
            <ac:chgData name="Leighton Dancy" userId="3d08ea43-dc30-4a02-9593-61611b878b9a" providerId="ADAL" clId="{45BFA896-7EFC-5094-BD9E-FA93B5EA49A3}" dt="2025-12-31T08:09:28.147" v="53"/>
            <ac:picMkLst>
              <pc:docMk/>
              <pc:sldMasterMk cId="2460954070" sldId="2147483660"/>
              <pc:sldLayoutMk cId="3146388984" sldId="2147483667"/>
              <ac:picMk id="2" creationId="{47A6BB1C-D6E2-ABE7-AF37-71982CA3F97B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0:30.725" v="123" actId="2711"/>
          <pc:sldLayoutMkLst>
            <pc:docMk/>
            <pc:sldMasterMk cId="2460954070" sldId="2147483660"/>
            <pc:sldLayoutMk cId="3171841454" sldId="2147483668"/>
          </pc:sldLayoutMkLst>
          <pc:spChg chg="mod">
            <ac:chgData name="Leighton Dancy" userId="3d08ea43-dc30-4a02-9593-61611b878b9a" providerId="ADAL" clId="{45BFA896-7EFC-5094-BD9E-FA93B5EA49A3}" dt="2025-12-31T08:06:53.988" v="21"/>
            <ac:spMkLst>
              <pc:docMk/>
              <pc:sldMasterMk cId="2460954070" sldId="2147483660"/>
              <pc:sldLayoutMk cId="3171841454" sldId="2147483668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30.725" v="123" actId="2711"/>
            <ac:spMkLst>
              <pc:docMk/>
              <pc:sldMasterMk cId="2460954070" sldId="2147483660"/>
              <pc:sldLayoutMk cId="3171841454" sldId="2147483668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30.725" v="123" actId="2711"/>
            <ac:spMkLst>
              <pc:docMk/>
              <pc:sldMasterMk cId="2460954070" sldId="2147483660"/>
              <pc:sldLayoutMk cId="3171841454" sldId="2147483668"/>
              <ac:spMk id="4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30.725" v="123" actId="2711"/>
            <ac:spMkLst>
              <pc:docMk/>
              <pc:sldMasterMk cId="2460954070" sldId="2147483660"/>
              <pc:sldLayoutMk cId="3171841454" sldId="2147483668"/>
              <ac:spMk id="8" creationId="{C547A661-E127-81B9-F90D-209F2901823E}"/>
            </ac:spMkLst>
          </pc:spChg>
          <pc:spChg chg="mod">
            <ac:chgData name="Leighton Dancy" userId="3d08ea43-dc30-4a02-9593-61611b878b9a" providerId="ADAL" clId="{45BFA896-7EFC-5094-BD9E-FA93B5EA49A3}" dt="2026-01-15T17:10:30.725" v="123" actId="2711"/>
            <ac:spMkLst>
              <pc:docMk/>
              <pc:sldMasterMk cId="2460954070" sldId="2147483660"/>
              <pc:sldLayoutMk cId="3171841454" sldId="2147483668"/>
              <ac:spMk id="9" creationId="{4E76DE22-D608-9AD7-EACA-A4CB4403206F}"/>
            </ac:spMkLst>
          </pc:spChg>
          <pc:picChg chg="add mod">
            <ac:chgData name="Leighton Dancy" userId="3d08ea43-dc30-4a02-9593-61611b878b9a" providerId="ADAL" clId="{45BFA896-7EFC-5094-BD9E-FA93B5EA49A3}" dt="2025-12-31T08:09:31.723" v="55"/>
            <ac:picMkLst>
              <pc:docMk/>
              <pc:sldMasterMk cId="2460954070" sldId="2147483660"/>
              <pc:sldLayoutMk cId="3171841454" sldId="2147483668"/>
              <ac:picMk id="5" creationId="{3BA022B4-9FDE-D54D-55E0-A98ED50CEE8A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0:38.613" v="124" actId="2711"/>
          <pc:sldLayoutMkLst>
            <pc:docMk/>
            <pc:sldMasterMk cId="2460954070" sldId="2147483660"/>
            <pc:sldLayoutMk cId="1718958274" sldId="2147483669"/>
          </pc:sldLayoutMkLst>
          <pc:spChg chg="mod">
            <ac:chgData name="Leighton Dancy" userId="3d08ea43-dc30-4a02-9593-61611b878b9a" providerId="ADAL" clId="{45BFA896-7EFC-5094-BD9E-FA93B5EA49A3}" dt="2025-12-31T08:07:10.633" v="23" actId="207"/>
            <ac:spMkLst>
              <pc:docMk/>
              <pc:sldMasterMk cId="2460954070" sldId="2147483660"/>
              <pc:sldLayoutMk cId="1718958274" sldId="2147483669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5-12-31T08:07:10.633" v="23" actId="207"/>
            <ac:spMkLst>
              <pc:docMk/>
              <pc:sldMasterMk cId="2460954070" sldId="2147483660"/>
              <pc:sldLayoutMk cId="1718958274" sldId="2147483669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38.613" v="124" actId="2711"/>
            <ac:spMkLst>
              <pc:docMk/>
              <pc:sldMasterMk cId="2460954070" sldId="2147483660"/>
              <pc:sldLayoutMk cId="1718958274" sldId="2147483669"/>
              <ac:spMk id="4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38.613" v="124" actId="2711"/>
            <ac:spMkLst>
              <pc:docMk/>
              <pc:sldMasterMk cId="2460954070" sldId="2147483660"/>
              <pc:sldLayoutMk cId="1718958274" sldId="2147483669"/>
              <ac:spMk id="8" creationId="{6598D994-5E3A-1A8C-5EFC-AEB4D94182BA}"/>
            </ac:spMkLst>
          </pc:spChg>
          <pc:spChg chg="mod">
            <ac:chgData name="Leighton Dancy" userId="3d08ea43-dc30-4a02-9593-61611b878b9a" providerId="ADAL" clId="{45BFA896-7EFC-5094-BD9E-FA93B5EA49A3}" dt="2026-01-15T17:10:38.613" v="124" actId="2711"/>
            <ac:spMkLst>
              <pc:docMk/>
              <pc:sldMasterMk cId="2460954070" sldId="2147483660"/>
              <pc:sldLayoutMk cId="1718958274" sldId="2147483669"/>
              <ac:spMk id="9" creationId="{B0FFF3A3-20CE-0626-EA9F-FC3BD1665979}"/>
            </ac:spMkLst>
          </pc:spChg>
          <pc:picChg chg="add mod">
            <ac:chgData name="Leighton Dancy" userId="3d08ea43-dc30-4a02-9593-61611b878b9a" providerId="ADAL" clId="{45BFA896-7EFC-5094-BD9E-FA93B5EA49A3}" dt="2025-12-31T08:09:35.419" v="57"/>
            <ac:picMkLst>
              <pc:docMk/>
              <pc:sldMasterMk cId="2460954070" sldId="2147483660"/>
              <pc:sldLayoutMk cId="1718958274" sldId="2147483669"/>
              <ac:picMk id="5" creationId="{F9322E4C-ED4B-B7F4-B1CC-9C1D1EDE0A56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0:44.536" v="125" actId="2711"/>
          <pc:sldLayoutMkLst>
            <pc:docMk/>
            <pc:sldMasterMk cId="2460954070" sldId="2147483660"/>
            <pc:sldLayoutMk cId="2202905451" sldId="2147483670"/>
          </pc:sldLayoutMkLst>
          <pc:spChg chg="mod">
            <ac:chgData name="Leighton Dancy" userId="3d08ea43-dc30-4a02-9593-61611b878b9a" providerId="ADAL" clId="{45BFA896-7EFC-5094-BD9E-FA93B5EA49A3}" dt="2025-12-31T08:07:23.605" v="25"/>
            <ac:spMkLst>
              <pc:docMk/>
              <pc:sldMasterMk cId="2460954070" sldId="2147483660"/>
              <pc:sldLayoutMk cId="2202905451" sldId="2147483670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44.536" v="125" actId="2711"/>
            <ac:spMkLst>
              <pc:docMk/>
              <pc:sldMasterMk cId="2460954070" sldId="2147483660"/>
              <pc:sldLayoutMk cId="2202905451" sldId="2147483670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44.536" v="125" actId="2711"/>
            <ac:spMkLst>
              <pc:docMk/>
              <pc:sldMasterMk cId="2460954070" sldId="2147483660"/>
              <pc:sldLayoutMk cId="2202905451" sldId="2147483670"/>
              <ac:spMk id="7" creationId="{F2AD8C54-5D7F-C18C-5E5A-7EEA7AD07C68}"/>
            </ac:spMkLst>
          </pc:spChg>
          <pc:spChg chg="mod">
            <ac:chgData name="Leighton Dancy" userId="3d08ea43-dc30-4a02-9593-61611b878b9a" providerId="ADAL" clId="{45BFA896-7EFC-5094-BD9E-FA93B5EA49A3}" dt="2026-01-15T17:10:44.536" v="125" actId="2711"/>
            <ac:spMkLst>
              <pc:docMk/>
              <pc:sldMasterMk cId="2460954070" sldId="2147483660"/>
              <pc:sldLayoutMk cId="2202905451" sldId="2147483670"/>
              <ac:spMk id="8" creationId="{14981B92-CE05-901B-CF6C-1D1C6C04CDBA}"/>
            </ac:spMkLst>
          </pc:spChg>
          <pc:picChg chg="add mod">
            <ac:chgData name="Leighton Dancy" userId="3d08ea43-dc30-4a02-9593-61611b878b9a" providerId="ADAL" clId="{45BFA896-7EFC-5094-BD9E-FA93B5EA49A3}" dt="2025-12-31T08:09:39.520" v="59"/>
            <ac:picMkLst>
              <pc:docMk/>
              <pc:sldMasterMk cId="2460954070" sldId="2147483660"/>
              <pc:sldLayoutMk cId="2202905451" sldId="2147483670"/>
              <ac:picMk id="4" creationId="{15AA6566-3CD8-20CE-5BCC-808A12AF780B}"/>
            </ac:picMkLst>
          </pc:picChg>
        </pc:sldLayoutChg>
        <pc:sldLayoutChg chg="addSp delSp modSp mod setBg">
          <pc:chgData name="Leighton Dancy" userId="3d08ea43-dc30-4a02-9593-61611b878b9a" providerId="ADAL" clId="{45BFA896-7EFC-5094-BD9E-FA93B5EA49A3}" dt="2026-01-15T17:10:49.962" v="126" actId="2711"/>
          <pc:sldLayoutMkLst>
            <pc:docMk/>
            <pc:sldMasterMk cId="2460954070" sldId="2147483660"/>
            <pc:sldLayoutMk cId="3479445657" sldId="2147483671"/>
          </pc:sldLayoutMkLst>
          <pc:spChg chg="mod">
            <ac:chgData name="Leighton Dancy" userId="3d08ea43-dc30-4a02-9593-61611b878b9a" providerId="ADAL" clId="{45BFA896-7EFC-5094-BD9E-FA93B5EA49A3}" dt="2025-12-31T08:07:35.730" v="27"/>
            <ac:spMkLst>
              <pc:docMk/>
              <pc:sldMasterMk cId="2460954070" sldId="2147483660"/>
              <pc:sldLayoutMk cId="3479445657" sldId="2147483671"/>
              <ac:spMk id="2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49.962" v="126" actId="2711"/>
            <ac:spMkLst>
              <pc:docMk/>
              <pc:sldMasterMk cId="2460954070" sldId="2147483660"/>
              <pc:sldLayoutMk cId="3479445657" sldId="2147483671"/>
              <ac:spMk id="3" creationId="{00000000-0000-0000-0000-000000000000}"/>
            </ac:spMkLst>
          </pc:spChg>
          <pc:spChg chg="mod">
            <ac:chgData name="Leighton Dancy" userId="3d08ea43-dc30-4a02-9593-61611b878b9a" providerId="ADAL" clId="{45BFA896-7EFC-5094-BD9E-FA93B5EA49A3}" dt="2026-01-15T17:10:49.962" v="126" actId="2711"/>
            <ac:spMkLst>
              <pc:docMk/>
              <pc:sldMasterMk cId="2460954070" sldId="2147483660"/>
              <pc:sldLayoutMk cId="3479445657" sldId="2147483671"/>
              <ac:spMk id="7" creationId="{2074B1B0-7707-DDAE-D31F-22ECF5E71183}"/>
            </ac:spMkLst>
          </pc:spChg>
          <pc:spChg chg="mod">
            <ac:chgData name="Leighton Dancy" userId="3d08ea43-dc30-4a02-9593-61611b878b9a" providerId="ADAL" clId="{45BFA896-7EFC-5094-BD9E-FA93B5EA49A3}" dt="2026-01-15T17:10:49.962" v="126" actId="2711"/>
            <ac:spMkLst>
              <pc:docMk/>
              <pc:sldMasterMk cId="2460954070" sldId="2147483660"/>
              <pc:sldLayoutMk cId="3479445657" sldId="2147483671"/>
              <ac:spMk id="8" creationId="{2D301CA5-5AD2-4C52-C31B-0DFEAAE02AEB}"/>
            </ac:spMkLst>
          </pc:spChg>
          <pc:picChg chg="add mod">
            <ac:chgData name="Leighton Dancy" userId="3d08ea43-dc30-4a02-9593-61611b878b9a" providerId="ADAL" clId="{45BFA896-7EFC-5094-BD9E-FA93B5EA49A3}" dt="2025-12-31T08:09:42.839" v="61"/>
            <ac:picMkLst>
              <pc:docMk/>
              <pc:sldMasterMk cId="2460954070" sldId="2147483660"/>
              <pc:sldLayoutMk cId="3479445657" sldId="2147483671"/>
              <ac:picMk id="4" creationId="{75035DF6-79C4-34BF-3917-E9ADE139C239}"/>
            </ac:picMkLst>
          </pc:picChg>
        </pc:sldLayoutChg>
        <pc:sldLayoutChg chg="addSp delSp modSp add mod modTransition">
          <pc:chgData name="Leighton Dancy" userId="3d08ea43-dc30-4a02-9593-61611b878b9a" providerId="ADAL" clId="{45BFA896-7EFC-5094-BD9E-FA93B5EA49A3}" dt="2026-01-15T17:09:14.854" v="113" actId="2711"/>
          <pc:sldLayoutMkLst>
            <pc:docMk/>
            <pc:sldMasterMk cId="2460954070" sldId="2147483660"/>
            <pc:sldLayoutMk cId="3582441002" sldId="2147483672"/>
          </pc:sldLayoutMkLst>
          <pc:spChg chg="del">
            <ac:chgData name="Leighton Dancy" userId="3d08ea43-dc30-4a02-9593-61611b878b9a" providerId="ADAL" clId="{45BFA896-7EFC-5094-BD9E-FA93B5EA49A3}" dt="2026-01-15T16:56:35.723" v="63" actId="478"/>
            <ac:spMkLst>
              <pc:docMk/>
              <pc:sldMasterMk cId="2460954070" sldId="2147483660"/>
              <pc:sldLayoutMk cId="3582441002" sldId="2147483672"/>
              <ac:spMk id="2" creationId="{00000000-0000-0000-0000-000000000000}"/>
            </ac:spMkLst>
          </pc:spChg>
          <pc:spChg chg="del">
            <ac:chgData name="Leighton Dancy" userId="3d08ea43-dc30-4a02-9593-61611b878b9a" providerId="ADAL" clId="{45BFA896-7EFC-5094-BD9E-FA93B5EA49A3}" dt="2026-01-15T16:56:35.723" v="63" actId="478"/>
            <ac:spMkLst>
              <pc:docMk/>
              <pc:sldMasterMk cId="2460954070" sldId="2147483660"/>
              <pc:sldLayoutMk cId="3582441002" sldId="2147483672"/>
              <ac:spMk id="3" creationId="{00000000-0000-0000-0000-000000000000}"/>
            </ac:spMkLst>
          </pc:spChg>
          <pc:spChg chg="del">
            <ac:chgData name="Leighton Dancy" userId="3d08ea43-dc30-4a02-9593-61611b878b9a" providerId="ADAL" clId="{45BFA896-7EFC-5094-BD9E-FA93B5EA49A3}" dt="2026-01-15T16:56:35.723" v="63" actId="478"/>
            <ac:spMkLst>
              <pc:docMk/>
              <pc:sldMasterMk cId="2460954070" sldId="2147483660"/>
              <pc:sldLayoutMk cId="3582441002" sldId="2147483672"/>
              <ac:spMk id="5" creationId="{00000000-0000-0000-0000-000000000000}"/>
            </ac:spMkLst>
          </pc:spChg>
          <pc:spChg chg="del">
            <ac:chgData name="Leighton Dancy" userId="3d08ea43-dc30-4a02-9593-61611b878b9a" providerId="ADAL" clId="{45BFA896-7EFC-5094-BD9E-FA93B5EA49A3}" dt="2026-01-15T16:56:35.723" v="63" actId="478"/>
            <ac:spMkLst>
              <pc:docMk/>
              <pc:sldMasterMk cId="2460954070" sldId="2147483660"/>
              <pc:sldLayoutMk cId="3582441002" sldId="2147483672"/>
              <ac:spMk id="6" creationId="{00000000-0000-0000-0000-000000000000}"/>
            </ac:spMkLst>
          </pc:spChg>
          <pc:spChg chg="add mod">
            <ac:chgData name="Leighton Dancy" userId="3d08ea43-dc30-4a02-9593-61611b878b9a" providerId="ADAL" clId="{45BFA896-7EFC-5094-BD9E-FA93B5EA49A3}" dt="2026-01-15T16:56:36.782" v="64"/>
            <ac:spMkLst>
              <pc:docMk/>
              <pc:sldMasterMk cId="2460954070" sldId="2147483660"/>
              <pc:sldLayoutMk cId="3582441002" sldId="2147483672"/>
              <ac:spMk id="8" creationId="{A4BB1D42-11CF-34A8-236E-CA112AC1D506}"/>
            </ac:spMkLst>
          </pc:spChg>
          <pc:spChg chg="add mod">
            <ac:chgData name="Leighton Dancy" userId="3d08ea43-dc30-4a02-9593-61611b878b9a" providerId="ADAL" clId="{45BFA896-7EFC-5094-BD9E-FA93B5EA49A3}" dt="2026-01-15T16:56:36.782" v="64"/>
            <ac:spMkLst>
              <pc:docMk/>
              <pc:sldMasterMk cId="2460954070" sldId="2147483660"/>
              <pc:sldLayoutMk cId="3582441002" sldId="2147483672"/>
              <ac:spMk id="9" creationId="{41EE07D0-84D0-64B6-D892-28DD06BFB0D6}"/>
            </ac:spMkLst>
          </pc:spChg>
          <pc:spChg chg="add mod">
            <ac:chgData name="Leighton Dancy" userId="3d08ea43-dc30-4a02-9593-61611b878b9a" providerId="ADAL" clId="{45BFA896-7EFC-5094-BD9E-FA93B5EA49A3}" dt="2026-01-15T16:56:36.782" v="64"/>
            <ac:spMkLst>
              <pc:docMk/>
              <pc:sldMasterMk cId="2460954070" sldId="2147483660"/>
              <pc:sldLayoutMk cId="3582441002" sldId="2147483672"/>
              <ac:spMk id="10" creationId="{67F89A6C-BDFD-C2A1-44C5-3BEFB8E38A56}"/>
            </ac:spMkLst>
          </pc:spChg>
          <pc:spChg chg="add mod">
            <ac:chgData name="Leighton Dancy" userId="3d08ea43-dc30-4a02-9593-61611b878b9a" providerId="ADAL" clId="{45BFA896-7EFC-5094-BD9E-FA93B5EA49A3}" dt="2026-01-15T16:56:36.782" v="64"/>
            <ac:spMkLst>
              <pc:docMk/>
              <pc:sldMasterMk cId="2460954070" sldId="2147483660"/>
              <pc:sldLayoutMk cId="3582441002" sldId="2147483672"/>
              <ac:spMk id="11" creationId="{55B6115D-069A-BAE5-499E-9EC3753DAE01}"/>
            </ac:spMkLst>
          </pc:spChg>
          <pc:spChg chg="add mod">
            <ac:chgData name="Leighton Dancy" userId="3d08ea43-dc30-4a02-9593-61611b878b9a" providerId="ADAL" clId="{45BFA896-7EFC-5094-BD9E-FA93B5EA49A3}" dt="2026-01-15T16:56:36.782" v="64"/>
            <ac:spMkLst>
              <pc:docMk/>
              <pc:sldMasterMk cId="2460954070" sldId="2147483660"/>
              <pc:sldLayoutMk cId="3582441002" sldId="2147483672"/>
              <ac:spMk id="12" creationId="{C4EF5000-43B7-4A9D-B41B-C9DFF5E4DBCC}"/>
            </ac:spMkLst>
          </pc:spChg>
          <pc:spChg chg="add mod">
            <ac:chgData name="Leighton Dancy" userId="3d08ea43-dc30-4a02-9593-61611b878b9a" providerId="ADAL" clId="{45BFA896-7EFC-5094-BD9E-FA93B5EA49A3}" dt="2026-01-15T16:56:36.782" v="64"/>
            <ac:spMkLst>
              <pc:docMk/>
              <pc:sldMasterMk cId="2460954070" sldId="2147483660"/>
              <pc:sldLayoutMk cId="3582441002" sldId="2147483672"/>
              <ac:spMk id="13" creationId="{B1440E74-7532-F456-8A2E-394E09E7A80C}"/>
            </ac:spMkLst>
          </pc:spChg>
          <pc:spChg chg="add mod">
            <ac:chgData name="Leighton Dancy" userId="3d08ea43-dc30-4a02-9593-61611b878b9a" providerId="ADAL" clId="{45BFA896-7EFC-5094-BD9E-FA93B5EA49A3}" dt="2026-01-15T16:56:52.232" v="65" actId="207"/>
            <ac:spMkLst>
              <pc:docMk/>
              <pc:sldMasterMk cId="2460954070" sldId="2147483660"/>
              <pc:sldLayoutMk cId="3582441002" sldId="2147483672"/>
              <ac:spMk id="14" creationId="{A22F77D4-2B01-1E02-C0B7-C7773B8711CB}"/>
            </ac:spMkLst>
          </pc:spChg>
          <pc:spChg chg="add mod">
            <ac:chgData name="Leighton Dancy" userId="3d08ea43-dc30-4a02-9593-61611b878b9a" providerId="ADAL" clId="{45BFA896-7EFC-5094-BD9E-FA93B5EA49A3}" dt="2026-01-15T17:09:14.854" v="113" actId="2711"/>
            <ac:spMkLst>
              <pc:docMk/>
              <pc:sldMasterMk cId="2460954070" sldId="2147483660"/>
              <pc:sldLayoutMk cId="3582441002" sldId="2147483672"/>
              <ac:spMk id="15" creationId="{E276CF95-A096-7A0B-339C-CECA498314DE}"/>
            </ac:spMkLst>
          </pc:spChg>
          <pc:spChg chg="add mod">
            <ac:chgData name="Leighton Dancy" userId="3d08ea43-dc30-4a02-9593-61611b878b9a" providerId="ADAL" clId="{45BFA896-7EFC-5094-BD9E-FA93B5EA49A3}" dt="2026-01-15T17:08:23.807" v="107" actId="2711"/>
            <ac:spMkLst>
              <pc:docMk/>
              <pc:sldMasterMk cId="2460954070" sldId="2147483660"/>
              <pc:sldLayoutMk cId="3582441002" sldId="2147483672"/>
              <ac:spMk id="16" creationId="{1C5AB4D2-9526-7596-D2F7-6E366173B35B}"/>
            </ac:spMkLst>
          </pc:spChg>
          <pc:spChg chg="add mod">
            <ac:chgData name="Leighton Dancy" userId="3d08ea43-dc30-4a02-9593-61611b878b9a" providerId="ADAL" clId="{45BFA896-7EFC-5094-BD9E-FA93B5EA49A3}" dt="2026-01-15T17:08:23.807" v="107" actId="2711"/>
            <ac:spMkLst>
              <pc:docMk/>
              <pc:sldMasterMk cId="2460954070" sldId="2147483660"/>
              <pc:sldLayoutMk cId="3582441002" sldId="2147483672"/>
              <ac:spMk id="17" creationId="{CB09A38D-AFD2-7ACF-E46D-86852790594F}"/>
            </ac:spMkLst>
          </pc:spChg>
          <pc:grpChg chg="del">
            <ac:chgData name="Leighton Dancy" userId="3d08ea43-dc30-4a02-9593-61611b878b9a" providerId="ADAL" clId="{45BFA896-7EFC-5094-BD9E-FA93B5EA49A3}" dt="2026-01-15T16:56:35.723" v="63" actId="478"/>
            <ac:grpSpMkLst>
              <pc:docMk/>
              <pc:sldMasterMk cId="2460954070" sldId="2147483660"/>
              <pc:sldLayoutMk cId="3582441002" sldId="2147483672"/>
              <ac:grpSpMk id="116" creationId="{A673725C-667C-B135-3C32-D80DA28A10A7}"/>
            </ac:grpSpMkLst>
          </pc:grpChg>
          <pc:picChg chg="del">
            <ac:chgData name="Leighton Dancy" userId="3d08ea43-dc30-4a02-9593-61611b878b9a" providerId="ADAL" clId="{45BFA896-7EFC-5094-BD9E-FA93B5EA49A3}" dt="2026-01-15T16:56:35.723" v="63" actId="478"/>
            <ac:picMkLst>
              <pc:docMk/>
              <pc:sldMasterMk cId="2460954070" sldId="2147483660"/>
              <pc:sldLayoutMk cId="3582441002" sldId="2147483672"/>
              <ac:picMk id="4" creationId="{6474E193-0D0A-6C0A-0BAE-08A1EA726532}"/>
            </ac:picMkLst>
          </pc:picChg>
          <pc:picChg chg="del">
            <ac:chgData name="Leighton Dancy" userId="3d08ea43-dc30-4a02-9593-61611b878b9a" providerId="ADAL" clId="{45BFA896-7EFC-5094-BD9E-FA93B5EA49A3}" dt="2026-01-15T16:56:55.578" v="66" actId="478"/>
            <ac:picMkLst>
              <pc:docMk/>
              <pc:sldMasterMk cId="2460954070" sldId="2147483660"/>
              <pc:sldLayoutMk cId="3582441002" sldId="2147483672"/>
              <ac:picMk id="18" creationId="{F0FE997B-8C37-2E98-77F6-BF580468BC41}"/>
            </ac:picMkLst>
          </pc:picChg>
          <pc:picChg chg="add mod">
            <ac:chgData name="Leighton Dancy" userId="3d08ea43-dc30-4a02-9593-61611b878b9a" providerId="ADAL" clId="{45BFA896-7EFC-5094-BD9E-FA93B5EA49A3}" dt="2026-01-15T16:57:00.195" v="67"/>
            <ac:picMkLst>
              <pc:docMk/>
              <pc:sldMasterMk cId="2460954070" sldId="2147483660"/>
              <pc:sldLayoutMk cId="3582441002" sldId="2147483672"/>
              <ac:picMk id="20" creationId="{AF00A6F8-522D-3FCC-D7A1-4C6A58EEA521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10B35-CD6A-944C-A23A-335662A0B4FA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FE14B-DC87-0349-9B50-3A0D28D2D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57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>
            <a:extLst>
              <a:ext uri="{FF2B5EF4-FFF2-40B4-BE49-F238E27FC236}">
                <a16:creationId xmlns:a16="http://schemas.microsoft.com/office/drawing/2014/main" id="{F67B1984-0036-57C3-DCC3-8344A4DC60DF}"/>
              </a:ext>
            </a:extLst>
          </p:cNvPr>
          <p:cNvSpPr/>
          <p:nvPr userDrawn="1"/>
        </p:nvSpPr>
        <p:spPr>
          <a:xfrm>
            <a:off x="214257" y="178528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1EAF7272-D266-90D1-57BE-0FFB71AA6C59}"/>
              </a:ext>
            </a:extLst>
          </p:cNvPr>
          <p:cNvSpPr/>
          <p:nvPr userDrawn="1"/>
        </p:nvSpPr>
        <p:spPr>
          <a:xfrm>
            <a:off x="793823" y="-213099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255A7E9A-943B-9FC6-7E7B-404D746DE03E}"/>
              </a:ext>
            </a:extLst>
          </p:cNvPr>
          <p:cNvSpPr/>
          <p:nvPr userDrawn="1"/>
        </p:nvSpPr>
        <p:spPr>
          <a:xfrm>
            <a:off x="793823" y="570154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38EFA308-EE0C-5B05-A2CF-8631DCAA512E}"/>
              </a:ext>
            </a:extLst>
          </p:cNvPr>
          <p:cNvSpPr/>
          <p:nvPr userDrawn="1"/>
        </p:nvSpPr>
        <p:spPr>
          <a:xfrm>
            <a:off x="1399391" y="178528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6" name="Hexagon 15">
            <a:extLst>
              <a:ext uri="{FF2B5EF4-FFF2-40B4-BE49-F238E27FC236}">
                <a16:creationId xmlns:a16="http://schemas.microsoft.com/office/drawing/2014/main" id="{EECB38C7-32A6-7BB0-7DAD-093931704D5F}"/>
              </a:ext>
            </a:extLst>
          </p:cNvPr>
          <p:cNvSpPr/>
          <p:nvPr userDrawn="1"/>
        </p:nvSpPr>
        <p:spPr>
          <a:xfrm>
            <a:off x="-365309" y="1353408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7" name="Hexagon 16">
            <a:extLst>
              <a:ext uri="{FF2B5EF4-FFF2-40B4-BE49-F238E27FC236}">
                <a16:creationId xmlns:a16="http://schemas.microsoft.com/office/drawing/2014/main" id="{17187786-ABD4-A859-59A4-18CF10A3F124}"/>
              </a:ext>
            </a:extLst>
          </p:cNvPr>
          <p:cNvSpPr/>
          <p:nvPr userDrawn="1"/>
        </p:nvSpPr>
        <p:spPr>
          <a:xfrm>
            <a:off x="214257" y="961781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E5A74EFD-FFDB-BD8F-BCC5-6C19FE7C52A5}"/>
              </a:ext>
            </a:extLst>
          </p:cNvPr>
          <p:cNvSpPr/>
          <p:nvPr userDrawn="1"/>
        </p:nvSpPr>
        <p:spPr>
          <a:xfrm>
            <a:off x="819825" y="1361477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25A4C1C6-7D90-128C-711A-9E5B12D7CBCF}"/>
              </a:ext>
            </a:extLst>
          </p:cNvPr>
          <p:cNvSpPr/>
          <p:nvPr userDrawn="1"/>
        </p:nvSpPr>
        <p:spPr>
          <a:xfrm>
            <a:off x="1399391" y="969850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727B1DA9-D0D2-3291-DBBA-8CB6F49B6AEB}"/>
              </a:ext>
            </a:extLst>
          </p:cNvPr>
          <p:cNvSpPr/>
          <p:nvPr userDrawn="1"/>
        </p:nvSpPr>
        <p:spPr>
          <a:xfrm>
            <a:off x="1399391" y="1753103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E8995137-D0DE-36EC-35F0-47285E177037}"/>
              </a:ext>
            </a:extLst>
          </p:cNvPr>
          <p:cNvSpPr/>
          <p:nvPr userDrawn="1"/>
        </p:nvSpPr>
        <p:spPr>
          <a:xfrm>
            <a:off x="-349624" y="570153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9A806537-0E5D-5B43-DF07-EF0980A731C3}"/>
              </a:ext>
            </a:extLst>
          </p:cNvPr>
          <p:cNvSpPr/>
          <p:nvPr userDrawn="1"/>
        </p:nvSpPr>
        <p:spPr>
          <a:xfrm>
            <a:off x="-349624" y="-213102"/>
            <a:ext cx="699247" cy="699247"/>
          </a:xfrm>
          <a:prstGeom prst="hexagon">
            <a:avLst/>
          </a:prstGeom>
          <a:solidFill>
            <a:srgbClr val="BA0C2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id="{CCDCFB71-B572-35B1-CF28-AF92EB5A6670}"/>
              </a:ext>
            </a:extLst>
          </p:cNvPr>
          <p:cNvSpPr/>
          <p:nvPr userDrawn="1"/>
        </p:nvSpPr>
        <p:spPr>
          <a:xfrm>
            <a:off x="222100" y="-608763"/>
            <a:ext cx="699247" cy="699247"/>
          </a:xfrm>
          <a:prstGeom prst="hexagon">
            <a:avLst/>
          </a:prstGeom>
          <a:solidFill>
            <a:srgbClr val="BA0C2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65305EF2-5B30-9204-1B17-7077591CC010}"/>
              </a:ext>
            </a:extLst>
          </p:cNvPr>
          <p:cNvSpPr/>
          <p:nvPr userDrawn="1"/>
        </p:nvSpPr>
        <p:spPr>
          <a:xfrm>
            <a:off x="1399391" y="-612795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3053DDFE-777B-6C83-E699-AA1215C810AF}"/>
              </a:ext>
            </a:extLst>
          </p:cNvPr>
          <p:cNvSpPr/>
          <p:nvPr userDrawn="1"/>
        </p:nvSpPr>
        <p:spPr>
          <a:xfrm>
            <a:off x="222100" y="1768157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525C2212-3CE7-CB60-821C-462477727140}"/>
              </a:ext>
            </a:extLst>
          </p:cNvPr>
          <p:cNvSpPr/>
          <p:nvPr userDrawn="1"/>
        </p:nvSpPr>
        <p:spPr>
          <a:xfrm>
            <a:off x="2002044" y="581939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B9EB6C15-F043-2BDF-C9B2-793B711C872B}"/>
              </a:ext>
            </a:extLst>
          </p:cNvPr>
          <p:cNvSpPr/>
          <p:nvPr userDrawn="1"/>
        </p:nvSpPr>
        <p:spPr>
          <a:xfrm>
            <a:off x="2002044" y="-213103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DF9382AB-4565-196A-5B9B-911718A5C98B}"/>
              </a:ext>
            </a:extLst>
          </p:cNvPr>
          <p:cNvSpPr/>
          <p:nvPr userDrawn="1"/>
        </p:nvSpPr>
        <p:spPr>
          <a:xfrm>
            <a:off x="2004959" y="1346704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0B75D587-B2B5-F95C-84F6-BCDA0180842E}"/>
              </a:ext>
            </a:extLst>
          </p:cNvPr>
          <p:cNvSpPr/>
          <p:nvPr userDrawn="1"/>
        </p:nvSpPr>
        <p:spPr>
          <a:xfrm>
            <a:off x="2607612" y="169917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83B37186-2ADD-E901-99D4-E046FE37D114}"/>
              </a:ext>
            </a:extLst>
          </p:cNvPr>
          <p:cNvSpPr/>
          <p:nvPr userDrawn="1"/>
        </p:nvSpPr>
        <p:spPr>
          <a:xfrm>
            <a:off x="819825" y="2186732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491A5181-AE5F-54E6-CC89-45D13D66E069}"/>
              </a:ext>
            </a:extLst>
          </p:cNvPr>
          <p:cNvSpPr/>
          <p:nvPr userDrawn="1"/>
        </p:nvSpPr>
        <p:spPr>
          <a:xfrm>
            <a:off x="214256" y="2593412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E14C2BAB-53A7-AF96-3CEF-780A4B9705D9}"/>
              </a:ext>
            </a:extLst>
          </p:cNvPr>
          <p:cNvSpPr/>
          <p:nvPr userDrawn="1"/>
        </p:nvSpPr>
        <p:spPr>
          <a:xfrm>
            <a:off x="-365309" y="2174837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E79328E7-98F0-1637-A107-FB4907C95D3F}"/>
              </a:ext>
            </a:extLst>
          </p:cNvPr>
          <p:cNvSpPr/>
          <p:nvPr userDrawn="1"/>
        </p:nvSpPr>
        <p:spPr>
          <a:xfrm>
            <a:off x="2607611" y="961239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5" name="Hexagon 34">
            <a:extLst>
              <a:ext uri="{FF2B5EF4-FFF2-40B4-BE49-F238E27FC236}">
                <a16:creationId xmlns:a16="http://schemas.microsoft.com/office/drawing/2014/main" id="{1BBE11FF-84E6-1328-4537-5C9ECC745C14}"/>
              </a:ext>
            </a:extLst>
          </p:cNvPr>
          <p:cNvSpPr/>
          <p:nvPr userDrawn="1"/>
        </p:nvSpPr>
        <p:spPr>
          <a:xfrm>
            <a:off x="3231776" y="561096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C1B2DAB1-3A11-AB2C-142E-40098CD37CFA}"/>
              </a:ext>
            </a:extLst>
          </p:cNvPr>
          <p:cNvSpPr/>
          <p:nvPr userDrawn="1"/>
        </p:nvSpPr>
        <p:spPr>
          <a:xfrm>
            <a:off x="3231775" y="-214231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6A6D4926-FB6C-47AC-7872-4AD0CD6C894D}"/>
              </a:ext>
            </a:extLst>
          </p:cNvPr>
          <p:cNvSpPr/>
          <p:nvPr userDrawn="1"/>
        </p:nvSpPr>
        <p:spPr>
          <a:xfrm>
            <a:off x="2604697" y="-612122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39" name="Hexagon 38">
            <a:extLst>
              <a:ext uri="{FF2B5EF4-FFF2-40B4-BE49-F238E27FC236}">
                <a16:creationId xmlns:a16="http://schemas.microsoft.com/office/drawing/2014/main" id="{75EA744B-8277-478D-7336-28286A9BABED}"/>
              </a:ext>
            </a:extLst>
          </p:cNvPr>
          <p:cNvSpPr/>
          <p:nvPr userDrawn="1"/>
        </p:nvSpPr>
        <p:spPr>
          <a:xfrm>
            <a:off x="3855939" y="152904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40" name="Hexagon 39">
            <a:extLst>
              <a:ext uri="{FF2B5EF4-FFF2-40B4-BE49-F238E27FC236}">
                <a16:creationId xmlns:a16="http://schemas.microsoft.com/office/drawing/2014/main" id="{0E6D7052-3937-2B6A-677A-67E30D82C77B}"/>
              </a:ext>
            </a:extLst>
          </p:cNvPr>
          <p:cNvSpPr/>
          <p:nvPr userDrawn="1"/>
        </p:nvSpPr>
        <p:spPr>
          <a:xfrm>
            <a:off x="3855938" y="-622880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73" name="Hexagon 72">
            <a:extLst>
              <a:ext uri="{FF2B5EF4-FFF2-40B4-BE49-F238E27FC236}">
                <a16:creationId xmlns:a16="http://schemas.microsoft.com/office/drawing/2014/main" id="{FC5E2B62-3F19-A743-4BEA-B29076574B7F}"/>
              </a:ext>
            </a:extLst>
          </p:cNvPr>
          <p:cNvSpPr/>
          <p:nvPr userDrawn="1"/>
        </p:nvSpPr>
        <p:spPr>
          <a:xfrm>
            <a:off x="2014167" y="2129957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74" name="Hexagon 73">
            <a:extLst>
              <a:ext uri="{FF2B5EF4-FFF2-40B4-BE49-F238E27FC236}">
                <a16:creationId xmlns:a16="http://schemas.microsoft.com/office/drawing/2014/main" id="{9A28DE37-DF81-DE52-32F9-0B3502182F52}"/>
              </a:ext>
            </a:extLst>
          </p:cNvPr>
          <p:cNvSpPr/>
          <p:nvPr userDrawn="1"/>
        </p:nvSpPr>
        <p:spPr>
          <a:xfrm>
            <a:off x="3217458" y="1336423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76" name="Hexagon 75">
            <a:extLst>
              <a:ext uri="{FF2B5EF4-FFF2-40B4-BE49-F238E27FC236}">
                <a16:creationId xmlns:a16="http://schemas.microsoft.com/office/drawing/2014/main" id="{EB526FB3-E08C-20B8-F5A4-431280486687}"/>
              </a:ext>
            </a:extLst>
          </p:cNvPr>
          <p:cNvSpPr/>
          <p:nvPr userDrawn="1"/>
        </p:nvSpPr>
        <p:spPr>
          <a:xfrm>
            <a:off x="1435250" y="2545632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77" name="Hexagon 76">
            <a:extLst>
              <a:ext uri="{FF2B5EF4-FFF2-40B4-BE49-F238E27FC236}">
                <a16:creationId xmlns:a16="http://schemas.microsoft.com/office/drawing/2014/main" id="{C96202FF-4D6B-BCF0-3B99-7C90DE51DA84}"/>
              </a:ext>
            </a:extLst>
          </p:cNvPr>
          <p:cNvSpPr/>
          <p:nvPr userDrawn="1"/>
        </p:nvSpPr>
        <p:spPr>
          <a:xfrm>
            <a:off x="2614806" y="1742365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79" name="Hexagon 78">
            <a:extLst>
              <a:ext uri="{FF2B5EF4-FFF2-40B4-BE49-F238E27FC236}">
                <a16:creationId xmlns:a16="http://schemas.microsoft.com/office/drawing/2014/main" id="{2B9CD722-0BD1-4FA6-36C8-B4979908993B}"/>
              </a:ext>
            </a:extLst>
          </p:cNvPr>
          <p:cNvSpPr/>
          <p:nvPr userDrawn="1"/>
        </p:nvSpPr>
        <p:spPr>
          <a:xfrm>
            <a:off x="3206685" y="2126189"/>
            <a:ext cx="699247" cy="699247"/>
          </a:xfrm>
          <a:prstGeom prst="hexagon">
            <a:avLst/>
          </a:prstGeom>
          <a:solidFill>
            <a:srgbClr val="BA0C2F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0" name="Hexagon 79">
            <a:extLst>
              <a:ext uri="{FF2B5EF4-FFF2-40B4-BE49-F238E27FC236}">
                <a16:creationId xmlns:a16="http://schemas.microsoft.com/office/drawing/2014/main" id="{FF225A32-6FA9-6E36-DCC5-3B8CCE140256}"/>
              </a:ext>
            </a:extLst>
          </p:cNvPr>
          <p:cNvSpPr/>
          <p:nvPr userDrawn="1"/>
        </p:nvSpPr>
        <p:spPr>
          <a:xfrm>
            <a:off x="3860217" y="942213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1" name="Hexagon 80">
            <a:extLst>
              <a:ext uri="{FF2B5EF4-FFF2-40B4-BE49-F238E27FC236}">
                <a16:creationId xmlns:a16="http://schemas.microsoft.com/office/drawing/2014/main" id="{A0147A6D-6AFE-BAAB-60F9-655AEF07232A}"/>
              </a:ext>
            </a:extLst>
          </p:cNvPr>
          <p:cNvSpPr/>
          <p:nvPr userDrawn="1"/>
        </p:nvSpPr>
        <p:spPr>
          <a:xfrm>
            <a:off x="4480102" y="-252350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1523999" y="980219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" name="Hexagon 81">
            <a:extLst>
              <a:ext uri="{FF2B5EF4-FFF2-40B4-BE49-F238E27FC236}">
                <a16:creationId xmlns:a16="http://schemas.microsoft.com/office/drawing/2014/main" id="{47E92B05-EBC1-D3CD-952D-BE1F8123D2C7}"/>
              </a:ext>
            </a:extLst>
          </p:cNvPr>
          <p:cNvSpPr/>
          <p:nvPr userDrawn="1"/>
        </p:nvSpPr>
        <p:spPr>
          <a:xfrm rot="10800000">
            <a:off x="11387413" y="5992013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3" name="Hexagon 82">
            <a:extLst>
              <a:ext uri="{FF2B5EF4-FFF2-40B4-BE49-F238E27FC236}">
                <a16:creationId xmlns:a16="http://schemas.microsoft.com/office/drawing/2014/main" id="{A7569AA8-F121-CFB8-0617-A21DC3DCD2AE}"/>
              </a:ext>
            </a:extLst>
          </p:cNvPr>
          <p:cNvSpPr/>
          <p:nvPr userDrawn="1"/>
        </p:nvSpPr>
        <p:spPr>
          <a:xfrm rot="10800000">
            <a:off x="10807847" y="6383640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4" name="Hexagon 83">
            <a:extLst>
              <a:ext uri="{FF2B5EF4-FFF2-40B4-BE49-F238E27FC236}">
                <a16:creationId xmlns:a16="http://schemas.microsoft.com/office/drawing/2014/main" id="{DD942B34-F831-162C-0BF5-EDCC5CA5A2F6}"/>
              </a:ext>
            </a:extLst>
          </p:cNvPr>
          <p:cNvSpPr/>
          <p:nvPr userDrawn="1"/>
        </p:nvSpPr>
        <p:spPr>
          <a:xfrm rot="10800000">
            <a:off x="10807847" y="5600387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5" name="Hexagon 84">
            <a:extLst>
              <a:ext uri="{FF2B5EF4-FFF2-40B4-BE49-F238E27FC236}">
                <a16:creationId xmlns:a16="http://schemas.microsoft.com/office/drawing/2014/main" id="{4C0A832A-7345-E5B2-A006-8D6A0E4E3D04}"/>
              </a:ext>
            </a:extLst>
          </p:cNvPr>
          <p:cNvSpPr/>
          <p:nvPr userDrawn="1"/>
        </p:nvSpPr>
        <p:spPr>
          <a:xfrm rot="10800000">
            <a:off x="10202279" y="5992013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6" name="Hexagon 85">
            <a:extLst>
              <a:ext uri="{FF2B5EF4-FFF2-40B4-BE49-F238E27FC236}">
                <a16:creationId xmlns:a16="http://schemas.microsoft.com/office/drawing/2014/main" id="{B275115D-E17A-817E-032E-E2C7EB2CF50B}"/>
              </a:ext>
            </a:extLst>
          </p:cNvPr>
          <p:cNvSpPr/>
          <p:nvPr userDrawn="1"/>
        </p:nvSpPr>
        <p:spPr>
          <a:xfrm rot="10800000">
            <a:off x="11966979" y="4817133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7" name="Hexagon 86">
            <a:extLst>
              <a:ext uri="{FF2B5EF4-FFF2-40B4-BE49-F238E27FC236}">
                <a16:creationId xmlns:a16="http://schemas.microsoft.com/office/drawing/2014/main" id="{B591EB05-0D51-479B-284E-8B9888CF577D}"/>
              </a:ext>
            </a:extLst>
          </p:cNvPr>
          <p:cNvSpPr/>
          <p:nvPr userDrawn="1"/>
        </p:nvSpPr>
        <p:spPr>
          <a:xfrm rot="10800000">
            <a:off x="11387413" y="5208760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8" name="Hexagon 87">
            <a:extLst>
              <a:ext uri="{FF2B5EF4-FFF2-40B4-BE49-F238E27FC236}">
                <a16:creationId xmlns:a16="http://schemas.microsoft.com/office/drawing/2014/main" id="{AB21B128-BB02-15CB-6FC1-4D9BC5F53EB8}"/>
              </a:ext>
            </a:extLst>
          </p:cNvPr>
          <p:cNvSpPr/>
          <p:nvPr userDrawn="1"/>
        </p:nvSpPr>
        <p:spPr>
          <a:xfrm rot="10800000">
            <a:off x="10781845" y="4809064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9" name="Hexagon 88">
            <a:extLst>
              <a:ext uri="{FF2B5EF4-FFF2-40B4-BE49-F238E27FC236}">
                <a16:creationId xmlns:a16="http://schemas.microsoft.com/office/drawing/2014/main" id="{DC1046B8-DBF1-B89A-66F4-598AAD82FE1C}"/>
              </a:ext>
            </a:extLst>
          </p:cNvPr>
          <p:cNvSpPr/>
          <p:nvPr userDrawn="1"/>
        </p:nvSpPr>
        <p:spPr>
          <a:xfrm rot="10800000">
            <a:off x="10202279" y="5200691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0" name="Hexagon 89">
            <a:extLst>
              <a:ext uri="{FF2B5EF4-FFF2-40B4-BE49-F238E27FC236}">
                <a16:creationId xmlns:a16="http://schemas.microsoft.com/office/drawing/2014/main" id="{C0F2F30A-8A7A-A147-226D-D6DBCDA506E1}"/>
              </a:ext>
            </a:extLst>
          </p:cNvPr>
          <p:cNvSpPr/>
          <p:nvPr userDrawn="1"/>
        </p:nvSpPr>
        <p:spPr>
          <a:xfrm rot="10800000">
            <a:off x="10202279" y="4417438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1" name="Hexagon 90">
            <a:extLst>
              <a:ext uri="{FF2B5EF4-FFF2-40B4-BE49-F238E27FC236}">
                <a16:creationId xmlns:a16="http://schemas.microsoft.com/office/drawing/2014/main" id="{ECEECF8B-062E-6335-9B90-F1AF63ABE6C2}"/>
              </a:ext>
            </a:extLst>
          </p:cNvPr>
          <p:cNvSpPr/>
          <p:nvPr userDrawn="1"/>
        </p:nvSpPr>
        <p:spPr>
          <a:xfrm rot="10800000">
            <a:off x="11951294" y="5600388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2" name="Hexagon 91">
            <a:extLst>
              <a:ext uri="{FF2B5EF4-FFF2-40B4-BE49-F238E27FC236}">
                <a16:creationId xmlns:a16="http://schemas.microsoft.com/office/drawing/2014/main" id="{7FE7D652-F3D3-67E6-1E2B-371B946B3649}"/>
              </a:ext>
            </a:extLst>
          </p:cNvPr>
          <p:cNvSpPr/>
          <p:nvPr userDrawn="1"/>
        </p:nvSpPr>
        <p:spPr>
          <a:xfrm rot="10800000">
            <a:off x="11951294" y="6383643"/>
            <a:ext cx="699247" cy="699247"/>
          </a:xfrm>
          <a:prstGeom prst="hexagon">
            <a:avLst/>
          </a:prstGeom>
          <a:solidFill>
            <a:srgbClr val="BA0C2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3" name="Hexagon 92">
            <a:extLst>
              <a:ext uri="{FF2B5EF4-FFF2-40B4-BE49-F238E27FC236}">
                <a16:creationId xmlns:a16="http://schemas.microsoft.com/office/drawing/2014/main" id="{6904680D-BDF5-EB32-0B0D-F6BE5888DC80}"/>
              </a:ext>
            </a:extLst>
          </p:cNvPr>
          <p:cNvSpPr/>
          <p:nvPr userDrawn="1"/>
        </p:nvSpPr>
        <p:spPr>
          <a:xfrm rot="10800000">
            <a:off x="11379570" y="6779304"/>
            <a:ext cx="699247" cy="699247"/>
          </a:xfrm>
          <a:prstGeom prst="hexagon">
            <a:avLst/>
          </a:prstGeom>
          <a:solidFill>
            <a:srgbClr val="BA0C2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4" name="Hexagon 93">
            <a:extLst>
              <a:ext uri="{FF2B5EF4-FFF2-40B4-BE49-F238E27FC236}">
                <a16:creationId xmlns:a16="http://schemas.microsoft.com/office/drawing/2014/main" id="{75CDD82F-F4CF-E614-212C-F2AE6C13B9FB}"/>
              </a:ext>
            </a:extLst>
          </p:cNvPr>
          <p:cNvSpPr/>
          <p:nvPr userDrawn="1"/>
        </p:nvSpPr>
        <p:spPr>
          <a:xfrm rot="10800000">
            <a:off x="10202279" y="6783336"/>
            <a:ext cx="699247" cy="699247"/>
          </a:xfrm>
          <a:prstGeom prst="hexagon">
            <a:avLst/>
          </a:prstGeom>
          <a:solidFill>
            <a:srgbClr val="BA0C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5" name="Hexagon 94">
            <a:extLst>
              <a:ext uri="{FF2B5EF4-FFF2-40B4-BE49-F238E27FC236}">
                <a16:creationId xmlns:a16="http://schemas.microsoft.com/office/drawing/2014/main" id="{CB59C4DB-3804-419A-07E8-17C99D479A02}"/>
              </a:ext>
            </a:extLst>
          </p:cNvPr>
          <p:cNvSpPr/>
          <p:nvPr userDrawn="1"/>
        </p:nvSpPr>
        <p:spPr>
          <a:xfrm rot="10800000">
            <a:off x="11379570" y="4402384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6" name="Hexagon 95">
            <a:extLst>
              <a:ext uri="{FF2B5EF4-FFF2-40B4-BE49-F238E27FC236}">
                <a16:creationId xmlns:a16="http://schemas.microsoft.com/office/drawing/2014/main" id="{9EB54BE8-1A9C-EBA7-05A4-F95E84002437}"/>
              </a:ext>
            </a:extLst>
          </p:cNvPr>
          <p:cNvSpPr/>
          <p:nvPr userDrawn="1"/>
        </p:nvSpPr>
        <p:spPr>
          <a:xfrm rot="10800000">
            <a:off x="9599626" y="5588602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7" name="Hexagon 96">
            <a:extLst>
              <a:ext uri="{FF2B5EF4-FFF2-40B4-BE49-F238E27FC236}">
                <a16:creationId xmlns:a16="http://schemas.microsoft.com/office/drawing/2014/main" id="{47ACA605-B33A-59A1-E0F8-CCE04D5E0496}"/>
              </a:ext>
            </a:extLst>
          </p:cNvPr>
          <p:cNvSpPr/>
          <p:nvPr userDrawn="1"/>
        </p:nvSpPr>
        <p:spPr>
          <a:xfrm rot="10800000">
            <a:off x="9599626" y="6383644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8" name="Hexagon 97">
            <a:extLst>
              <a:ext uri="{FF2B5EF4-FFF2-40B4-BE49-F238E27FC236}">
                <a16:creationId xmlns:a16="http://schemas.microsoft.com/office/drawing/2014/main" id="{8211B0E4-C884-C17D-E9E4-9635DFAFC122}"/>
              </a:ext>
            </a:extLst>
          </p:cNvPr>
          <p:cNvSpPr/>
          <p:nvPr userDrawn="1"/>
        </p:nvSpPr>
        <p:spPr>
          <a:xfrm rot="10800000">
            <a:off x="9596711" y="4823837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9" name="Hexagon 98">
            <a:extLst>
              <a:ext uri="{FF2B5EF4-FFF2-40B4-BE49-F238E27FC236}">
                <a16:creationId xmlns:a16="http://schemas.microsoft.com/office/drawing/2014/main" id="{392A53E5-D88D-3A78-1B3F-C8A2B6DCF22C}"/>
              </a:ext>
            </a:extLst>
          </p:cNvPr>
          <p:cNvSpPr/>
          <p:nvPr userDrawn="1"/>
        </p:nvSpPr>
        <p:spPr>
          <a:xfrm rot="10800000">
            <a:off x="8994058" y="6000624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0" name="Hexagon 99">
            <a:extLst>
              <a:ext uri="{FF2B5EF4-FFF2-40B4-BE49-F238E27FC236}">
                <a16:creationId xmlns:a16="http://schemas.microsoft.com/office/drawing/2014/main" id="{A1243500-0EDE-2F7E-46D6-6A7752416C54}"/>
              </a:ext>
            </a:extLst>
          </p:cNvPr>
          <p:cNvSpPr/>
          <p:nvPr userDrawn="1"/>
        </p:nvSpPr>
        <p:spPr>
          <a:xfrm rot="10800000">
            <a:off x="10781845" y="3983809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1" name="Hexagon 100">
            <a:extLst>
              <a:ext uri="{FF2B5EF4-FFF2-40B4-BE49-F238E27FC236}">
                <a16:creationId xmlns:a16="http://schemas.microsoft.com/office/drawing/2014/main" id="{10A28E0A-3B3A-42A8-6709-1E5C17AAC4EE}"/>
              </a:ext>
            </a:extLst>
          </p:cNvPr>
          <p:cNvSpPr/>
          <p:nvPr userDrawn="1"/>
        </p:nvSpPr>
        <p:spPr>
          <a:xfrm rot="10800000">
            <a:off x="11387414" y="3577129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2" name="Hexagon 101">
            <a:extLst>
              <a:ext uri="{FF2B5EF4-FFF2-40B4-BE49-F238E27FC236}">
                <a16:creationId xmlns:a16="http://schemas.microsoft.com/office/drawing/2014/main" id="{2EF28682-665A-3335-52B4-D836088435A5}"/>
              </a:ext>
            </a:extLst>
          </p:cNvPr>
          <p:cNvSpPr/>
          <p:nvPr userDrawn="1"/>
        </p:nvSpPr>
        <p:spPr>
          <a:xfrm rot="10800000">
            <a:off x="11966979" y="3995704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3" name="Hexagon 102">
            <a:extLst>
              <a:ext uri="{FF2B5EF4-FFF2-40B4-BE49-F238E27FC236}">
                <a16:creationId xmlns:a16="http://schemas.microsoft.com/office/drawing/2014/main" id="{E32AB2D0-4381-FE75-CAC0-9E733B22914C}"/>
              </a:ext>
            </a:extLst>
          </p:cNvPr>
          <p:cNvSpPr/>
          <p:nvPr userDrawn="1"/>
        </p:nvSpPr>
        <p:spPr>
          <a:xfrm rot="10800000">
            <a:off x="8994059" y="5209302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4" name="Hexagon 103">
            <a:extLst>
              <a:ext uri="{FF2B5EF4-FFF2-40B4-BE49-F238E27FC236}">
                <a16:creationId xmlns:a16="http://schemas.microsoft.com/office/drawing/2014/main" id="{C5B5B1CD-EBF9-A2CE-2707-AC37853FAC90}"/>
              </a:ext>
            </a:extLst>
          </p:cNvPr>
          <p:cNvSpPr/>
          <p:nvPr userDrawn="1"/>
        </p:nvSpPr>
        <p:spPr>
          <a:xfrm rot="10800000">
            <a:off x="8369894" y="5609445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5" name="Hexagon 104">
            <a:extLst>
              <a:ext uri="{FF2B5EF4-FFF2-40B4-BE49-F238E27FC236}">
                <a16:creationId xmlns:a16="http://schemas.microsoft.com/office/drawing/2014/main" id="{F25ECE0B-F75C-4766-F75B-313CB1613690}"/>
              </a:ext>
            </a:extLst>
          </p:cNvPr>
          <p:cNvSpPr/>
          <p:nvPr userDrawn="1"/>
        </p:nvSpPr>
        <p:spPr>
          <a:xfrm rot="10800000">
            <a:off x="8369895" y="6384772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6" name="Hexagon 105">
            <a:extLst>
              <a:ext uri="{FF2B5EF4-FFF2-40B4-BE49-F238E27FC236}">
                <a16:creationId xmlns:a16="http://schemas.microsoft.com/office/drawing/2014/main" id="{467D4614-6333-9F3D-3F5F-A0D09EC77ADD}"/>
              </a:ext>
            </a:extLst>
          </p:cNvPr>
          <p:cNvSpPr/>
          <p:nvPr userDrawn="1"/>
        </p:nvSpPr>
        <p:spPr>
          <a:xfrm rot="10800000">
            <a:off x="8996973" y="6782663"/>
            <a:ext cx="699247" cy="699247"/>
          </a:xfrm>
          <a:prstGeom prst="hexagon">
            <a:avLst/>
          </a:prstGeom>
          <a:solidFill>
            <a:srgbClr val="BA0C2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7" name="Hexagon 106">
            <a:extLst>
              <a:ext uri="{FF2B5EF4-FFF2-40B4-BE49-F238E27FC236}">
                <a16:creationId xmlns:a16="http://schemas.microsoft.com/office/drawing/2014/main" id="{916818F8-42A8-9ECC-CBD3-04BB37A95D12}"/>
              </a:ext>
            </a:extLst>
          </p:cNvPr>
          <p:cNvSpPr/>
          <p:nvPr userDrawn="1"/>
        </p:nvSpPr>
        <p:spPr>
          <a:xfrm rot="10800000">
            <a:off x="7745731" y="6017637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8" name="Hexagon 107">
            <a:extLst>
              <a:ext uri="{FF2B5EF4-FFF2-40B4-BE49-F238E27FC236}">
                <a16:creationId xmlns:a16="http://schemas.microsoft.com/office/drawing/2014/main" id="{8F866A7F-FE2F-2D6E-F826-F7AEB6BC9959}"/>
              </a:ext>
            </a:extLst>
          </p:cNvPr>
          <p:cNvSpPr/>
          <p:nvPr userDrawn="1"/>
        </p:nvSpPr>
        <p:spPr>
          <a:xfrm rot="10800000">
            <a:off x="7745732" y="6793421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9" name="Hexagon 108">
            <a:extLst>
              <a:ext uri="{FF2B5EF4-FFF2-40B4-BE49-F238E27FC236}">
                <a16:creationId xmlns:a16="http://schemas.microsoft.com/office/drawing/2014/main" id="{C5B65540-0D35-9777-0AD9-07E0B9DB5008}"/>
              </a:ext>
            </a:extLst>
          </p:cNvPr>
          <p:cNvSpPr/>
          <p:nvPr userDrawn="1"/>
        </p:nvSpPr>
        <p:spPr>
          <a:xfrm rot="10800000">
            <a:off x="9587503" y="4040584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0" name="Hexagon 109">
            <a:extLst>
              <a:ext uri="{FF2B5EF4-FFF2-40B4-BE49-F238E27FC236}">
                <a16:creationId xmlns:a16="http://schemas.microsoft.com/office/drawing/2014/main" id="{5DC97BF2-D3BB-27F1-F762-86857623F795}"/>
              </a:ext>
            </a:extLst>
          </p:cNvPr>
          <p:cNvSpPr/>
          <p:nvPr userDrawn="1"/>
        </p:nvSpPr>
        <p:spPr>
          <a:xfrm rot="10800000">
            <a:off x="8384212" y="4834118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1" name="Hexagon 110">
            <a:extLst>
              <a:ext uri="{FF2B5EF4-FFF2-40B4-BE49-F238E27FC236}">
                <a16:creationId xmlns:a16="http://schemas.microsoft.com/office/drawing/2014/main" id="{29550BE9-E05C-49DC-C439-A37AADD60961}"/>
              </a:ext>
            </a:extLst>
          </p:cNvPr>
          <p:cNvSpPr/>
          <p:nvPr userDrawn="1"/>
        </p:nvSpPr>
        <p:spPr>
          <a:xfrm rot="10800000">
            <a:off x="10166420" y="3624909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2" name="Hexagon 111">
            <a:extLst>
              <a:ext uri="{FF2B5EF4-FFF2-40B4-BE49-F238E27FC236}">
                <a16:creationId xmlns:a16="http://schemas.microsoft.com/office/drawing/2014/main" id="{1BF9E2CD-0B6A-B998-EC9E-7017DBB43016}"/>
              </a:ext>
            </a:extLst>
          </p:cNvPr>
          <p:cNvSpPr/>
          <p:nvPr userDrawn="1"/>
        </p:nvSpPr>
        <p:spPr>
          <a:xfrm rot="10800000">
            <a:off x="8986864" y="4428176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4" name="Hexagon 113">
            <a:extLst>
              <a:ext uri="{FF2B5EF4-FFF2-40B4-BE49-F238E27FC236}">
                <a16:creationId xmlns:a16="http://schemas.microsoft.com/office/drawing/2014/main" id="{F6C277CF-035C-AAD0-2E2C-39B9A8EA8E04}"/>
              </a:ext>
            </a:extLst>
          </p:cNvPr>
          <p:cNvSpPr/>
          <p:nvPr userDrawn="1"/>
        </p:nvSpPr>
        <p:spPr>
          <a:xfrm rot="10800000">
            <a:off x="8394985" y="4044352"/>
            <a:ext cx="699247" cy="699247"/>
          </a:xfrm>
          <a:prstGeom prst="hexagon">
            <a:avLst/>
          </a:prstGeom>
          <a:solidFill>
            <a:srgbClr val="BA0C2F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5" name="Hexagon 114">
            <a:extLst>
              <a:ext uri="{FF2B5EF4-FFF2-40B4-BE49-F238E27FC236}">
                <a16:creationId xmlns:a16="http://schemas.microsoft.com/office/drawing/2014/main" id="{EDF3C97D-6EEB-859F-D991-A2D762355ECD}"/>
              </a:ext>
            </a:extLst>
          </p:cNvPr>
          <p:cNvSpPr/>
          <p:nvPr userDrawn="1"/>
        </p:nvSpPr>
        <p:spPr>
          <a:xfrm rot="10800000">
            <a:off x="7741453" y="5228328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6" name="Hexagon 115">
            <a:extLst>
              <a:ext uri="{FF2B5EF4-FFF2-40B4-BE49-F238E27FC236}">
                <a16:creationId xmlns:a16="http://schemas.microsoft.com/office/drawing/2014/main" id="{994EE1FB-D321-8394-77F3-13F9EEC71719}"/>
              </a:ext>
            </a:extLst>
          </p:cNvPr>
          <p:cNvSpPr/>
          <p:nvPr userDrawn="1"/>
        </p:nvSpPr>
        <p:spPr>
          <a:xfrm rot="10800000">
            <a:off x="7121568" y="6422891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"/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AEFC707-95AD-5828-B5F1-32FC82896A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254872" y="3393161"/>
            <a:ext cx="7682255" cy="30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524000" y="375196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Merriweather Sans Light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F668407E-B694-9C81-6CF9-B2E089DC7D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725" y="5488594"/>
            <a:ext cx="2539686" cy="65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30D915C-2BE4-B533-47B4-781A4BC8A518}"/>
              </a:ext>
            </a:extLst>
          </p:cNvPr>
          <p:cNvGrpSpPr/>
          <p:nvPr userDrawn="1"/>
        </p:nvGrpSpPr>
        <p:grpSpPr>
          <a:xfrm flipH="1" flipV="1">
            <a:off x="-1414535" y="1254215"/>
            <a:ext cx="3487716" cy="6168821"/>
            <a:chOff x="10353268" y="-164693"/>
            <a:chExt cx="3487716" cy="6168821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BA28CC87-0B18-D41C-31B5-5C8278CD2A9C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F0A47345-C544-F6EC-2C4E-91A9B67F2EF0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DA4C10A-1364-D041-4F13-4E708D6C92A8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36D8B499-FBB6-0D48-E99F-0483F2D8A7D9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52430834-6CA8-4835-CE0E-5FC9866B9403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859BC8EB-02E0-6FEB-D000-AF2C63453292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3A72E33C-E46C-0E7C-F95F-E594728E6C0D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44BBD847-C3CC-008E-CEE0-525179CCB5FB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AAA8CFE4-39C6-0108-382F-675D51343B41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E2A3713D-FBD1-D781-C75A-7B1FD1F6D66C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75D50D48-0DCD-645C-45A3-B886F633C9C8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4D18F7B6-CA13-F0A0-14CC-505C01222E67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D11AEF51-7FE5-FAE2-9A94-C0CA172D9420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E5152061-8F79-FEB2-50F2-2C3566673456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AE48162C-C88D-31B1-2905-95128C4EFEE2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EF071304-ED4B-AB94-5AF1-A9FCC6074FBB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6EA37B62-CC5A-1882-24EF-E10F7165D506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14C5B8D9-2518-65BB-EA76-0BEB63B5061A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ED31A6D0-ECEC-3954-5255-E8C1A3216BAF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019EC1E6-1411-B88E-6E17-AD8B45F44299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9832F2A9-5B22-A2D3-02F3-831BA92FED92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9AD72D7C-B8E0-34D7-F53B-BFD356BE2C4C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E54E23A2-328E-B88F-2522-67F9947CF371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BE2EEB32-5D9F-7A73-4282-00D492F70B13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8F92F80D-8457-6972-2B50-C230A34651A1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84616BA5-64A5-1423-14F6-BEFAA8D53FA9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7" name="Hexagon 36">
              <a:extLst>
                <a:ext uri="{FF2B5EF4-FFF2-40B4-BE49-F238E27FC236}">
                  <a16:creationId xmlns:a16="http://schemas.microsoft.com/office/drawing/2014/main" id="{38981EC0-8B9B-3297-DA41-8D00D61B27F5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898717AF-356D-6E70-C33E-75DDB05B7643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0CE2D89-991A-887C-13C5-9AFBBD6E37F0}"/>
              </a:ext>
            </a:extLst>
          </p:cNvPr>
          <p:cNvGrpSpPr/>
          <p:nvPr userDrawn="1"/>
        </p:nvGrpSpPr>
        <p:grpSpPr>
          <a:xfrm>
            <a:off x="10505668" y="-103998"/>
            <a:ext cx="3487716" cy="6168821"/>
            <a:chOff x="10353268" y="-164693"/>
            <a:chExt cx="3487716" cy="6168821"/>
          </a:xfrm>
        </p:grpSpPr>
        <p:sp>
          <p:nvSpPr>
            <p:cNvPr id="40" name="Hexagon 39">
              <a:extLst>
                <a:ext uri="{FF2B5EF4-FFF2-40B4-BE49-F238E27FC236}">
                  <a16:creationId xmlns:a16="http://schemas.microsoft.com/office/drawing/2014/main" id="{6ABD44F3-3F2B-F5B0-4BC8-703942A60993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1" name="Hexagon 40">
              <a:extLst>
                <a:ext uri="{FF2B5EF4-FFF2-40B4-BE49-F238E27FC236}">
                  <a16:creationId xmlns:a16="http://schemas.microsoft.com/office/drawing/2014/main" id="{AE693486-34A9-5F56-A865-1CE3DE39C0A7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2" name="Hexagon 41">
              <a:extLst>
                <a:ext uri="{FF2B5EF4-FFF2-40B4-BE49-F238E27FC236}">
                  <a16:creationId xmlns:a16="http://schemas.microsoft.com/office/drawing/2014/main" id="{990E7EE5-613D-E7B7-14E1-6E3D9F71651A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C312E431-EAE4-23C9-A8CF-BDE8BCFA8C02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9D103009-4FB7-CEDF-0C26-DE8B01C5351E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5" name="Hexagon 44">
              <a:extLst>
                <a:ext uri="{FF2B5EF4-FFF2-40B4-BE49-F238E27FC236}">
                  <a16:creationId xmlns:a16="http://schemas.microsoft.com/office/drawing/2014/main" id="{3E88EDF0-5D7E-BD5A-0208-58D0BBB81AFB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6" name="Hexagon 45">
              <a:extLst>
                <a:ext uri="{FF2B5EF4-FFF2-40B4-BE49-F238E27FC236}">
                  <a16:creationId xmlns:a16="http://schemas.microsoft.com/office/drawing/2014/main" id="{696173C3-7277-1531-8A7A-3548678C10F1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7" name="Hexagon 46">
              <a:extLst>
                <a:ext uri="{FF2B5EF4-FFF2-40B4-BE49-F238E27FC236}">
                  <a16:creationId xmlns:a16="http://schemas.microsoft.com/office/drawing/2014/main" id="{FCF3434D-2B03-C305-FB0B-B698D6F2AFDF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10F061FF-641B-9E71-989F-90188B087973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D952D7DA-6132-46CB-777B-A83B0B604250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AF42D9B8-C14D-698D-D37A-9C5D643343BF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DF5ED811-C214-7AFB-BFB8-0D92D84E77F9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1D8672C7-54E3-C340-5D43-9FFDE2E3D3E0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7658C103-6D47-3270-BC92-8C3179AFA3D7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0D17E6FE-28C5-97FC-E67A-083F004B2830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5" name="Hexagon 54">
              <a:extLst>
                <a:ext uri="{FF2B5EF4-FFF2-40B4-BE49-F238E27FC236}">
                  <a16:creationId xmlns:a16="http://schemas.microsoft.com/office/drawing/2014/main" id="{D460B425-5344-0679-565D-6E01A2FAE183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A6361C63-3873-B987-A2CB-DAA5479423E7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F8AA4962-D839-0BDD-03EA-75A1D9B4C0F2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BEABF3B8-2958-BB61-9A44-6080057D0FA7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43F854EB-89BA-FD76-9A0E-BD38E3615ECA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2B63DCB4-55BE-D0B3-E0B2-F286B22CEA48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B0A15A54-2F79-9D5E-D03A-9F03ACE738FE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2" name="Hexagon 61">
              <a:extLst>
                <a:ext uri="{FF2B5EF4-FFF2-40B4-BE49-F238E27FC236}">
                  <a16:creationId xmlns:a16="http://schemas.microsoft.com/office/drawing/2014/main" id="{9B465CB9-CF1A-221E-85A6-233909696B0D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3" name="Hexagon 62">
              <a:extLst>
                <a:ext uri="{FF2B5EF4-FFF2-40B4-BE49-F238E27FC236}">
                  <a16:creationId xmlns:a16="http://schemas.microsoft.com/office/drawing/2014/main" id="{516F9BEB-2C0D-E7F9-C6FA-FC3D54561097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4" name="Hexagon 63">
              <a:extLst>
                <a:ext uri="{FF2B5EF4-FFF2-40B4-BE49-F238E27FC236}">
                  <a16:creationId xmlns:a16="http://schemas.microsoft.com/office/drawing/2014/main" id="{A8F9F03D-A45A-3A01-CABB-3B758DB7E914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5E6D426B-9252-6F6A-2671-052663098F37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6" name="Hexagon 65">
              <a:extLst>
                <a:ext uri="{FF2B5EF4-FFF2-40B4-BE49-F238E27FC236}">
                  <a16:creationId xmlns:a16="http://schemas.microsoft.com/office/drawing/2014/main" id="{D45D957C-582D-9355-2A29-F7B92B60351B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7" name="Hexagon 66">
              <a:extLst>
                <a:ext uri="{FF2B5EF4-FFF2-40B4-BE49-F238E27FC236}">
                  <a16:creationId xmlns:a16="http://schemas.microsoft.com/office/drawing/2014/main" id="{451E0FE5-9F21-D12D-C849-B44DAF012509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Merriweather Sans Ligh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598D994-5E3A-1A8C-5EFC-AEB4D941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0FFF3A3-20CE-0626-EA9F-FC3BD1665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>
              <a:latin typeface="Merriweather Sans Light" pitchFamily="2" charset="77"/>
            </a:endParaRPr>
          </a:p>
        </p:txBody>
      </p:sp>
      <p:pic>
        <p:nvPicPr>
          <p:cNvPr id="5" name="Picture 4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F9322E4C-ED4B-B7F4-B1CC-9C1D1EDE0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3EF8AFEA-0FAD-483A-1E72-E4085793D17A}"/>
              </a:ext>
            </a:extLst>
          </p:cNvPr>
          <p:cNvGrpSpPr/>
          <p:nvPr userDrawn="1"/>
        </p:nvGrpSpPr>
        <p:grpSpPr>
          <a:xfrm rot="5400000">
            <a:off x="-1726042" y="3151537"/>
            <a:ext cx="3452084" cy="4920495"/>
            <a:chOff x="9608354" y="3917656"/>
            <a:chExt cx="3452084" cy="4920495"/>
          </a:xfrm>
        </p:grpSpPr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965B48D9-2A5C-D336-AB95-988D4CF1E1E9}"/>
                </a:ext>
              </a:extLst>
            </p:cNvPr>
            <p:cNvSpPr/>
            <p:nvPr userDrawn="1"/>
          </p:nvSpPr>
          <p:spPr>
            <a:xfrm rot="16200000" flipV="1">
              <a:off x="11559783" y="755933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253850C9-A8D6-A875-42CE-3C916565A63C}"/>
                </a:ext>
              </a:extLst>
            </p:cNvPr>
            <p:cNvSpPr/>
            <p:nvPr userDrawn="1"/>
          </p:nvSpPr>
          <p:spPr>
            <a:xfrm rot="16200000" flipV="1">
              <a:off x="11951410" y="6979772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29E3F4CC-ECC2-706E-9C32-3D92B65D3938}"/>
                </a:ext>
              </a:extLst>
            </p:cNvPr>
            <p:cNvSpPr/>
            <p:nvPr userDrawn="1"/>
          </p:nvSpPr>
          <p:spPr>
            <a:xfrm rot="16200000" flipV="1">
              <a:off x="11168157" y="697977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F2D5BE6A-7B20-27B1-A420-775B2B3BEAA6}"/>
                </a:ext>
              </a:extLst>
            </p:cNvPr>
            <p:cNvSpPr/>
            <p:nvPr userDrawn="1"/>
          </p:nvSpPr>
          <p:spPr>
            <a:xfrm rot="16200000" flipV="1">
              <a:off x="11559783" y="63742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50E3827C-12CB-386D-7E67-A991F12C48A0}"/>
                </a:ext>
              </a:extLst>
            </p:cNvPr>
            <p:cNvSpPr/>
            <p:nvPr userDrawn="1"/>
          </p:nvSpPr>
          <p:spPr>
            <a:xfrm rot="16200000" flipV="1">
              <a:off x="10384903" y="81389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24FA8FD0-2153-A4A6-BBC9-8CE0730A16F9}"/>
                </a:ext>
              </a:extLst>
            </p:cNvPr>
            <p:cNvSpPr/>
            <p:nvPr userDrawn="1"/>
          </p:nvSpPr>
          <p:spPr>
            <a:xfrm rot="16200000" flipV="1">
              <a:off x="10776530" y="755933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284C7FEE-D44A-D0A2-858E-D5D6258AC254}"/>
                </a:ext>
              </a:extLst>
            </p:cNvPr>
            <p:cNvSpPr/>
            <p:nvPr userDrawn="1"/>
          </p:nvSpPr>
          <p:spPr>
            <a:xfrm rot="16200000" flipV="1">
              <a:off x="10376834" y="695377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63B9B822-975A-58B1-BFAA-55953559ED67}"/>
                </a:ext>
              </a:extLst>
            </p:cNvPr>
            <p:cNvSpPr/>
            <p:nvPr userDrawn="1"/>
          </p:nvSpPr>
          <p:spPr>
            <a:xfrm rot="16200000" flipV="1">
              <a:off x="10768461" y="637420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4B507902-A328-D9F3-515F-DAE420708458}"/>
                </a:ext>
              </a:extLst>
            </p:cNvPr>
            <p:cNvSpPr/>
            <p:nvPr userDrawn="1"/>
          </p:nvSpPr>
          <p:spPr>
            <a:xfrm rot="16200000" flipV="1">
              <a:off x="9985208" y="63742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8327DDAF-2D41-DE4D-08ED-9595DD5F2C48}"/>
                </a:ext>
              </a:extLst>
            </p:cNvPr>
            <p:cNvSpPr/>
            <p:nvPr userDrawn="1"/>
          </p:nvSpPr>
          <p:spPr>
            <a:xfrm rot="16200000" flipV="1">
              <a:off x="11168158" y="812321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2DCF941A-04A4-65FE-C3C4-7E62DE4DE0C9}"/>
                </a:ext>
              </a:extLst>
            </p:cNvPr>
            <p:cNvSpPr/>
            <p:nvPr userDrawn="1"/>
          </p:nvSpPr>
          <p:spPr>
            <a:xfrm rot="16200000" flipV="1">
              <a:off x="11951413" y="8123220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EBE27D20-669F-6B06-CBA6-E1C15EDA1ED9}"/>
                </a:ext>
              </a:extLst>
            </p:cNvPr>
            <p:cNvSpPr/>
            <p:nvPr userDrawn="1"/>
          </p:nvSpPr>
          <p:spPr>
            <a:xfrm rot="16200000" flipV="1">
              <a:off x="12347074" y="7551495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46B50B44-FC9B-EBAE-FBA2-DDB2E159BD9A}"/>
                </a:ext>
              </a:extLst>
            </p:cNvPr>
            <p:cNvSpPr/>
            <p:nvPr userDrawn="1"/>
          </p:nvSpPr>
          <p:spPr>
            <a:xfrm rot="16200000" flipV="1">
              <a:off x="12351106" y="6374204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13291586-FC9B-84D8-9F99-569710FEAC10}"/>
                </a:ext>
              </a:extLst>
            </p:cNvPr>
            <p:cNvSpPr/>
            <p:nvPr userDrawn="1"/>
          </p:nvSpPr>
          <p:spPr>
            <a:xfrm rot="16200000" flipV="1">
              <a:off x="9970154" y="7551495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83AB19C2-355E-ED19-0D21-5DC162CCC1CC}"/>
                </a:ext>
              </a:extLst>
            </p:cNvPr>
            <p:cNvSpPr/>
            <p:nvPr userDrawn="1"/>
          </p:nvSpPr>
          <p:spPr>
            <a:xfrm rot="16200000" flipV="1">
              <a:off x="11156372" y="577155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8CDDD1B8-9F0C-B7D3-E370-A8B85B196EBC}"/>
                </a:ext>
              </a:extLst>
            </p:cNvPr>
            <p:cNvSpPr/>
            <p:nvPr userDrawn="1"/>
          </p:nvSpPr>
          <p:spPr>
            <a:xfrm rot="16200000" flipV="1">
              <a:off x="11951414" y="577155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8F86CE3B-EEA3-172E-20B1-FD1BF39A238A}"/>
                </a:ext>
              </a:extLst>
            </p:cNvPr>
            <p:cNvSpPr/>
            <p:nvPr userDrawn="1"/>
          </p:nvSpPr>
          <p:spPr>
            <a:xfrm rot="16200000" flipV="1">
              <a:off x="10391607" y="576863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2D91BE9B-2535-6D2B-2997-B80279F497E5}"/>
                </a:ext>
              </a:extLst>
            </p:cNvPr>
            <p:cNvSpPr/>
            <p:nvPr userDrawn="1"/>
          </p:nvSpPr>
          <p:spPr>
            <a:xfrm rot="16200000" flipV="1">
              <a:off x="11568394" y="5165983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709536A7-8890-CE74-FEE6-9A139F2C5AA2}"/>
                </a:ext>
              </a:extLst>
            </p:cNvPr>
            <p:cNvSpPr/>
            <p:nvPr userDrawn="1"/>
          </p:nvSpPr>
          <p:spPr>
            <a:xfrm rot="16200000" flipV="1">
              <a:off x="10777072" y="516598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36FCF902-7169-FBE5-0DFD-C40B241AE4E8}"/>
                </a:ext>
              </a:extLst>
            </p:cNvPr>
            <p:cNvSpPr/>
            <p:nvPr userDrawn="1"/>
          </p:nvSpPr>
          <p:spPr>
            <a:xfrm rot="16200000" flipV="1">
              <a:off x="11177215" y="454181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D20FC5E0-4435-2381-4C4B-CF5D1EDD369E}"/>
                </a:ext>
              </a:extLst>
            </p:cNvPr>
            <p:cNvSpPr/>
            <p:nvPr userDrawn="1"/>
          </p:nvSpPr>
          <p:spPr>
            <a:xfrm rot="16200000" flipV="1">
              <a:off x="11952542" y="454182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93EB1152-D2F0-EF65-16A2-DEFC6EB94BE3}"/>
                </a:ext>
              </a:extLst>
            </p:cNvPr>
            <p:cNvSpPr/>
            <p:nvPr userDrawn="1"/>
          </p:nvSpPr>
          <p:spPr>
            <a:xfrm rot="16200000" flipV="1">
              <a:off x="12350433" y="516889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AD5BF9FC-2EE7-4D32-D1DE-E8DF7099D7D7}"/>
                </a:ext>
              </a:extLst>
            </p:cNvPr>
            <p:cNvSpPr/>
            <p:nvPr userDrawn="1"/>
          </p:nvSpPr>
          <p:spPr>
            <a:xfrm rot="16200000" flipV="1">
              <a:off x="11585407" y="391765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CF5F08AC-459F-9C4D-EEB9-3E8F1982A8ED}"/>
                </a:ext>
              </a:extLst>
            </p:cNvPr>
            <p:cNvSpPr/>
            <p:nvPr userDrawn="1"/>
          </p:nvSpPr>
          <p:spPr>
            <a:xfrm rot="16200000" flipV="1">
              <a:off x="12361191" y="391765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C42A95EA-B473-2FE1-699F-F1C203A8FD07}"/>
                </a:ext>
              </a:extLst>
            </p:cNvPr>
            <p:cNvSpPr/>
            <p:nvPr userDrawn="1"/>
          </p:nvSpPr>
          <p:spPr>
            <a:xfrm rot="16200000" flipV="1">
              <a:off x="9608354" y="5759428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53298161-2C36-6805-1E63-6C28B4E845D7}"/>
                </a:ext>
              </a:extLst>
            </p:cNvPr>
            <p:cNvSpPr/>
            <p:nvPr userDrawn="1"/>
          </p:nvSpPr>
          <p:spPr>
            <a:xfrm rot="16200000" flipV="1">
              <a:off x="10401888" y="4556137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5309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tx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tx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tx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tx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2AD8C54-5D7F-C18C-5E5A-7EEA7AD07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4981B92-CE05-901B-CF6C-1D1C6C04C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>
              <a:latin typeface="Merriweather Sans Light" pitchFamily="2" charset="77"/>
            </a:endParaRPr>
          </a:p>
        </p:txBody>
      </p:sp>
      <p:pic>
        <p:nvPicPr>
          <p:cNvPr id="4" name="Picture 3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15AA6566-3CD8-20CE-5BCC-808A12AF78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D93883-E90C-860E-E8F5-ACC8E9E63022}"/>
              </a:ext>
            </a:extLst>
          </p:cNvPr>
          <p:cNvGrpSpPr/>
          <p:nvPr userDrawn="1"/>
        </p:nvGrpSpPr>
        <p:grpSpPr>
          <a:xfrm rot="10800000">
            <a:off x="-589220" y="-259106"/>
            <a:ext cx="3452084" cy="4920495"/>
            <a:chOff x="9608354" y="3917656"/>
            <a:chExt cx="3452084" cy="4920495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36A79E18-B8AF-52D5-EB48-8A8EC7E1E331}"/>
                </a:ext>
              </a:extLst>
            </p:cNvPr>
            <p:cNvSpPr/>
            <p:nvPr userDrawn="1"/>
          </p:nvSpPr>
          <p:spPr>
            <a:xfrm rot="16200000" flipV="1">
              <a:off x="11559783" y="755933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4A55214B-F13F-A23C-144F-A2083E889609}"/>
                </a:ext>
              </a:extLst>
            </p:cNvPr>
            <p:cNvSpPr/>
            <p:nvPr userDrawn="1"/>
          </p:nvSpPr>
          <p:spPr>
            <a:xfrm rot="16200000" flipV="1">
              <a:off x="11951410" y="6979772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11133D2A-36D9-0AEB-124D-18ECFC98FDAE}"/>
                </a:ext>
              </a:extLst>
            </p:cNvPr>
            <p:cNvSpPr/>
            <p:nvPr userDrawn="1"/>
          </p:nvSpPr>
          <p:spPr>
            <a:xfrm rot="16200000" flipV="1">
              <a:off x="11168157" y="697977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BE5C8318-654A-7D0F-90B8-136751C54DA4}"/>
                </a:ext>
              </a:extLst>
            </p:cNvPr>
            <p:cNvSpPr/>
            <p:nvPr userDrawn="1"/>
          </p:nvSpPr>
          <p:spPr>
            <a:xfrm rot="16200000" flipV="1">
              <a:off x="11559783" y="63742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9B746CA5-9BA0-A9A4-7B6C-EC2AE8893AC8}"/>
                </a:ext>
              </a:extLst>
            </p:cNvPr>
            <p:cNvSpPr/>
            <p:nvPr userDrawn="1"/>
          </p:nvSpPr>
          <p:spPr>
            <a:xfrm rot="16200000" flipV="1">
              <a:off x="10384903" y="81389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D186935D-EA36-EF10-3DA2-B93EDDAB790B}"/>
                </a:ext>
              </a:extLst>
            </p:cNvPr>
            <p:cNvSpPr/>
            <p:nvPr userDrawn="1"/>
          </p:nvSpPr>
          <p:spPr>
            <a:xfrm rot="16200000" flipV="1">
              <a:off x="10776530" y="755933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56857223-324E-3F74-8DA0-10E96484046D}"/>
                </a:ext>
              </a:extLst>
            </p:cNvPr>
            <p:cNvSpPr/>
            <p:nvPr userDrawn="1"/>
          </p:nvSpPr>
          <p:spPr>
            <a:xfrm rot="16200000" flipV="1">
              <a:off x="10376834" y="695377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E6C40F5B-6323-8DB0-7E3F-018F2F274247}"/>
                </a:ext>
              </a:extLst>
            </p:cNvPr>
            <p:cNvSpPr/>
            <p:nvPr userDrawn="1"/>
          </p:nvSpPr>
          <p:spPr>
            <a:xfrm rot="16200000" flipV="1">
              <a:off x="10768461" y="637420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B00AA60F-5F0A-AD02-065F-F25F0DBA0DF0}"/>
                </a:ext>
              </a:extLst>
            </p:cNvPr>
            <p:cNvSpPr/>
            <p:nvPr userDrawn="1"/>
          </p:nvSpPr>
          <p:spPr>
            <a:xfrm rot="16200000" flipV="1">
              <a:off x="9985208" y="63742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063CF4DD-F43A-2793-40EA-278B0097A330}"/>
                </a:ext>
              </a:extLst>
            </p:cNvPr>
            <p:cNvSpPr/>
            <p:nvPr userDrawn="1"/>
          </p:nvSpPr>
          <p:spPr>
            <a:xfrm rot="16200000" flipV="1">
              <a:off x="11168158" y="812321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AAF545E4-C508-F7F0-0376-DB22C4C5D804}"/>
                </a:ext>
              </a:extLst>
            </p:cNvPr>
            <p:cNvSpPr/>
            <p:nvPr userDrawn="1"/>
          </p:nvSpPr>
          <p:spPr>
            <a:xfrm rot="16200000" flipV="1">
              <a:off x="11951413" y="8123220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1BEDAB9F-C73C-7489-B5E2-9F9BA6946F5D}"/>
                </a:ext>
              </a:extLst>
            </p:cNvPr>
            <p:cNvSpPr/>
            <p:nvPr userDrawn="1"/>
          </p:nvSpPr>
          <p:spPr>
            <a:xfrm rot="16200000" flipV="1">
              <a:off x="12347074" y="7551495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780043B4-CE7C-577D-91D1-7B068DE22758}"/>
                </a:ext>
              </a:extLst>
            </p:cNvPr>
            <p:cNvSpPr/>
            <p:nvPr userDrawn="1"/>
          </p:nvSpPr>
          <p:spPr>
            <a:xfrm rot="16200000" flipV="1">
              <a:off x="12351106" y="6374204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6489881D-F7CF-4852-9796-AC58A5D43395}"/>
                </a:ext>
              </a:extLst>
            </p:cNvPr>
            <p:cNvSpPr/>
            <p:nvPr userDrawn="1"/>
          </p:nvSpPr>
          <p:spPr>
            <a:xfrm rot="16200000" flipV="1">
              <a:off x="9970154" y="7551495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769662AE-B8F8-CFB1-6F39-DFF091F95F89}"/>
                </a:ext>
              </a:extLst>
            </p:cNvPr>
            <p:cNvSpPr/>
            <p:nvPr userDrawn="1"/>
          </p:nvSpPr>
          <p:spPr>
            <a:xfrm rot="16200000" flipV="1">
              <a:off x="11156372" y="577155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A1A17ADF-D1AB-C015-18DC-CFFAB762FDFB}"/>
                </a:ext>
              </a:extLst>
            </p:cNvPr>
            <p:cNvSpPr/>
            <p:nvPr userDrawn="1"/>
          </p:nvSpPr>
          <p:spPr>
            <a:xfrm rot="16200000" flipV="1">
              <a:off x="11951414" y="577155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2A7D6AB1-57FC-78A4-2435-A298908F8889}"/>
                </a:ext>
              </a:extLst>
            </p:cNvPr>
            <p:cNvSpPr/>
            <p:nvPr userDrawn="1"/>
          </p:nvSpPr>
          <p:spPr>
            <a:xfrm rot="16200000" flipV="1">
              <a:off x="10391607" y="576863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4F5C925D-47DF-63D1-8328-F75B58297B3D}"/>
                </a:ext>
              </a:extLst>
            </p:cNvPr>
            <p:cNvSpPr/>
            <p:nvPr userDrawn="1"/>
          </p:nvSpPr>
          <p:spPr>
            <a:xfrm rot="16200000" flipV="1">
              <a:off x="11568394" y="5165983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B1120E98-717F-ECE9-9227-9147751A7C07}"/>
                </a:ext>
              </a:extLst>
            </p:cNvPr>
            <p:cNvSpPr/>
            <p:nvPr userDrawn="1"/>
          </p:nvSpPr>
          <p:spPr>
            <a:xfrm rot="16200000" flipV="1">
              <a:off x="10777072" y="516598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AC8AFE01-4CC5-ADDA-762A-910FFEA908D0}"/>
                </a:ext>
              </a:extLst>
            </p:cNvPr>
            <p:cNvSpPr/>
            <p:nvPr userDrawn="1"/>
          </p:nvSpPr>
          <p:spPr>
            <a:xfrm rot="16200000" flipV="1">
              <a:off x="11177215" y="454181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6B70FAF7-A31B-2171-3E53-C229C196F972}"/>
                </a:ext>
              </a:extLst>
            </p:cNvPr>
            <p:cNvSpPr/>
            <p:nvPr userDrawn="1"/>
          </p:nvSpPr>
          <p:spPr>
            <a:xfrm rot="16200000" flipV="1">
              <a:off x="11952542" y="454182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E3120298-303C-F8CA-7DE8-80872F13E797}"/>
                </a:ext>
              </a:extLst>
            </p:cNvPr>
            <p:cNvSpPr/>
            <p:nvPr userDrawn="1"/>
          </p:nvSpPr>
          <p:spPr>
            <a:xfrm rot="16200000" flipV="1">
              <a:off x="12350433" y="516889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A94B3CF5-ECD5-A7B1-6479-6F915C9B7C67}"/>
                </a:ext>
              </a:extLst>
            </p:cNvPr>
            <p:cNvSpPr/>
            <p:nvPr userDrawn="1"/>
          </p:nvSpPr>
          <p:spPr>
            <a:xfrm rot="16200000" flipV="1">
              <a:off x="11585407" y="391765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A4B77011-AD05-8237-DF2E-793B8C68E260}"/>
                </a:ext>
              </a:extLst>
            </p:cNvPr>
            <p:cNvSpPr/>
            <p:nvPr userDrawn="1"/>
          </p:nvSpPr>
          <p:spPr>
            <a:xfrm rot="16200000" flipV="1">
              <a:off x="12361191" y="391765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1C17DF59-6CA3-2CB8-FFD5-47FEBEA71313}"/>
                </a:ext>
              </a:extLst>
            </p:cNvPr>
            <p:cNvSpPr/>
            <p:nvPr userDrawn="1"/>
          </p:nvSpPr>
          <p:spPr>
            <a:xfrm rot="16200000" flipV="1">
              <a:off x="9608354" y="5759428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DFC8EDA5-1343-6761-8E4B-9929C1593EE6}"/>
                </a:ext>
              </a:extLst>
            </p:cNvPr>
            <p:cNvSpPr/>
            <p:nvPr userDrawn="1"/>
          </p:nvSpPr>
          <p:spPr>
            <a:xfrm rot="16200000" flipV="1">
              <a:off x="10401888" y="4556137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659157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659157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tx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tx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tx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tx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074B1B0-7707-DDAE-D31F-22ECF5E71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D301CA5-5AD2-4C52-C31B-0DFEAAE02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>
              <a:latin typeface="Merriweather Sans Light" pitchFamily="2" charset="77"/>
            </a:endParaRPr>
          </a:p>
        </p:txBody>
      </p:sp>
      <p:pic>
        <p:nvPicPr>
          <p:cNvPr id="4" name="Picture 3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75035DF6-79C4-34BF-3917-E9ADE139C2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roup 115">
            <a:extLst>
              <a:ext uri="{FF2B5EF4-FFF2-40B4-BE49-F238E27FC236}">
                <a16:creationId xmlns:a16="http://schemas.microsoft.com/office/drawing/2014/main" id="{A673725C-667C-B135-3C32-D80DA28A10A7}"/>
              </a:ext>
            </a:extLst>
          </p:cNvPr>
          <p:cNvGrpSpPr/>
          <p:nvPr userDrawn="1"/>
        </p:nvGrpSpPr>
        <p:grpSpPr>
          <a:xfrm>
            <a:off x="9085531" y="-164692"/>
            <a:ext cx="3544491" cy="6168821"/>
            <a:chOff x="9085531" y="-164692"/>
            <a:chExt cx="3544491" cy="6168821"/>
          </a:xfrm>
        </p:grpSpPr>
        <p:sp>
          <p:nvSpPr>
            <p:cNvPr id="81" name="Hexagon 80">
              <a:extLst>
                <a:ext uri="{FF2B5EF4-FFF2-40B4-BE49-F238E27FC236}">
                  <a16:creationId xmlns:a16="http://schemas.microsoft.com/office/drawing/2014/main" id="{D416C26E-A8E2-3F30-D96B-33860D351018}"/>
                </a:ext>
              </a:extLst>
            </p:cNvPr>
            <p:cNvSpPr/>
            <p:nvPr userDrawn="1"/>
          </p:nvSpPr>
          <p:spPr>
            <a:xfrm rot="5400000">
              <a:off x="11093735" y="414874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2" name="Hexagon 81">
              <a:extLst>
                <a:ext uri="{FF2B5EF4-FFF2-40B4-BE49-F238E27FC236}">
                  <a16:creationId xmlns:a16="http://schemas.microsoft.com/office/drawing/2014/main" id="{850E7AE6-75DD-687E-76D4-B0CA43765BF0}"/>
                </a:ext>
              </a:extLst>
            </p:cNvPr>
            <p:cNvSpPr/>
            <p:nvPr userDrawn="1"/>
          </p:nvSpPr>
          <p:spPr>
            <a:xfrm rot="5400000">
              <a:off x="11485362" y="994440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3" name="Hexagon 82">
              <a:extLst>
                <a:ext uri="{FF2B5EF4-FFF2-40B4-BE49-F238E27FC236}">
                  <a16:creationId xmlns:a16="http://schemas.microsoft.com/office/drawing/2014/main" id="{B48D409C-25B6-3969-2FED-BBB3A175406F}"/>
                </a:ext>
              </a:extLst>
            </p:cNvPr>
            <p:cNvSpPr/>
            <p:nvPr userDrawn="1"/>
          </p:nvSpPr>
          <p:spPr>
            <a:xfrm rot="5400000">
              <a:off x="10702109" y="99444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4" name="Hexagon 83">
              <a:extLst>
                <a:ext uri="{FF2B5EF4-FFF2-40B4-BE49-F238E27FC236}">
                  <a16:creationId xmlns:a16="http://schemas.microsoft.com/office/drawing/2014/main" id="{91FFE3F6-D049-DEE1-1650-0B7EE5D3D1EE}"/>
                </a:ext>
              </a:extLst>
            </p:cNvPr>
            <p:cNvSpPr/>
            <p:nvPr userDrawn="1"/>
          </p:nvSpPr>
          <p:spPr>
            <a:xfrm rot="5400000">
              <a:off x="11093735" y="160000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5" name="Hexagon 84">
              <a:extLst>
                <a:ext uri="{FF2B5EF4-FFF2-40B4-BE49-F238E27FC236}">
                  <a16:creationId xmlns:a16="http://schemas.microsoft.com/office/drawing/2014/main" id="{6B51A04C-3A42-6512-77BA-864F0832D31F}"/>
                </a:ext>
              </a:extLst>
            </p:cNvPr>
            <p:cNvSpPr/>
            <p:nvPr userDrawn="1"/>
          </p:nvSpPr>
          <p:spPr>
            <a:xfrm rot="5400000">
              <a:off x="9918855" y="-16469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6" name="Hexagon 85">
              <a:extLst>
                <a:ext uri="{FF2B5EF4-FFF2-40B4-BE49-F238E27FC236}">
                  <a16:creationId xmlns:a16="http://schemas.microsoft.com/office/drawing/2014/main" id="{FAC843EF-EC62-9214-A90D-AF8836AC02B0}"/>
                </a:ext>
              </a:extLst>
            </p:cNvPr>
            <p:cNvSpPr/>
            <p:nvPr userDrawn="1"/>
          </p:nvSpPr>
          <p:spPr>
            <a:xfrm rot="5400000">
              <a:off x="10310482" y="41487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7" name="Hexagon 86">
              <a:extLst>
                <a:ext uri="{FF2B5EF4-FFF2-40B4-BE49-F238E27FC236}">
                  <a16:creationId xmlns:a16="http://schemas.microsoft.com/office/drawing/2014/main" id="{D7703DF4-451A-33C7-1EB9-8DC119D03B66}"/>
                </a:ext>
              </a:extLst>
            </p:cNvPr>
            <p:cNvSpPr/>
            <p:nvPr userDrawn="1"/>
          </p:nvSpPr>
          <p:spPr>
            <a:xfrm rot="5400000">
              <a:off x="9910786" y="1020442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8" name="Hexagon 87">
              <a:extLst>
                <a:ext uri="{FF2B5EF4-FFF2-40B4-BE49-F238E27FC236}">
                  <a16:creationId xmlns:a16="http://schemas.microsoft.com/office/drawing/2014/main" id="{D2315563-F3C3-B7D4-097B-E15259D9CCF6}"/>
                </a:ext>
              </a:extLst>
            </p:cNvPr>
            <p:cNvSpPr/>
            <p:nvPr userDrawn="1"/>
          </p:nvSpPr>
          <p:spPr>
            <a:xfrm rot="5400000">
              <a:off x="10302413" y="160000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9" name="Hexagon 88">
              <a:extLst>
                <a:ext uri="{FF2B5EF4-FFF2-40B4-BE49-F238E27FC236}">
                  <a16:creationId xmlns:a16="http://schemas.microsoft.com/office/drawing/2014/main" id="{EB13A4EE-280F-0379-A04D-D4B50933A291}"/>
                </a:ext>
              </a:extLst>
            </p:cNvPr>
            <p:cNvSpPr/>
            <p:nvPr userDrawn="1"/>
          </p:nvSpPr>
          <p:spPr>
            <a:xfrm rot="5400000">
              <a:off x="9519160" y="160000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0" name="Hexagon 89">
              <a:extLst>
                <a:ext uri="{FF2B5EF4-FFF2-40B4-BE49-F238E27FC236}">
                  <a16:creationId xmlns:a16="http://schemas.microsoft.com/office/drawing/2014/main" id="{AF0A0CA9-16FF-9BC1-63E6-7DDB6B3F210A}"/>
                </a:ext>
              </a:extLst>
            </p:cNvPr>
            <p:cNvSpPr/>
            <p:nvPr userDrawn="1"/>
          </p:nvSpPr>
          <p:spPr>
            <a:xfrm rot="5400000">
              <a:off x="10702110" y="-149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1" name="Hexagon 90">
              <a:extLst>
                <a:ext uri="{FF2B5EF4-FFF2-40B4-BE49-F238E27FC236}">
                  <a16:creationId xmlns:a16="http://schemas.microsoft.com/office/drawing/2014/main" id="{3BC75CCD-00BD-A999-B560-46E92EA7F177}"/>
                </a:ext>
              </a:extLst>
            </p:cNvPr>
            <p:cNvSpPr/>
            <p:nvPr userDrawn="1"/>
          </p:nvSpPr>
          <p:spPr>
            <a:xfrm rot="5400000">
              <a:off x="11485365" y="-149008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2" name="Hexagon 91">
              <a:extLst>
                <a:ext uri="{FF2B5EF4-FFF2-40B4-BE49-F238E27FC236}">
                  <a16:creationId xmlns:a16="http://schemas.microsoft.com/office/drawing/2014/main" id="{7BF89232-74F6-F9F6-78BB-D2BF5F1A4946}"/>
                </a:ext>
              </a:extLst>
            </p:cNvPr>
            <p:cNvSpPr/>
            <p:nvPr userDrawn="1"/>
          </p:nvSpPr>
          <p:spPr>
            <a:xfrm rot="5400000">
              <a:off x="11881026" y="422717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3" name="Hexagon 92">
              <a:extLst>
                <a:ext uri="{FF2B5EF4-FFF2-40B4-BE49-F238E27FC236}">
                  <a16:creationId xmlns:a16="http://schemas.microsoft.com/office/drawing/2014/main" id="{CBA01298-4871-46B6-1BA9-B79DA0174689}"/>
                </a:ext>
              </a:extLst>
            </p:cNvPr>
            <p:cNvSpPr/>
            <p:nvPr userDrawn="1"/>
          </p:nvSpPr>
          <p:spPr>
            <a:xfrm rot="5400000">
              <a:off x="11885058" y="1600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4" name="Hexagon 93">
              <a:extLst>
                <a:ext uri="{FF2B5EF4-FFF2-40B4-BE49-F238E27FC236}">
                  <a16:creationId xmlns:a16="http://schemas.microsoft.com/office/drawing/2014/main" id="{701DF9D0-5DA9-8ECF-F265-2BBA5C858A4B}"/>
                </a:ext>
              </a:extLst>
            </p:cNvPr>
            <p:cNvSpPr/>
            <p:nvPr userDrawn="1"/>
          </p:nvSpPr>
          <p:spPr>
            <a:xfrm rot="5400000">
              <a:off x="9504106" y="42271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5" name="Hexagon 94">
              <a:extLst>
                <a:ext uri="{FF2B5EF4-FFF2-40B4-BE49-F238E27FC236}">
                  <a16:creationId xmlns:a16="http://schemas.microsoft.com/office/drawing/2014/main" id="{777AF43A-BB55-E853-4864-211030CD3823}"/>
                </a:ext>
              </a:extLst>
            </p:cNvPr>
            <p:cNvSpPr/>
            <p:nvPr userDrawn="1"/>
          </p:nvSpPr>
          <p:spPr>
            <a:xfrm rot="5400000">
              <a:off x="10690324" y="220266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6" name="Hexagon 95">
              <a:extLst>
                <a:ext uri="{FF2B5EF4-FFF2-40B4-BE49-F238E27FC236}">
                  <a16:creationId xmlns:a16="http://schemas.microsoft.com/office/drawing/2014/main" id="{57A1D9D3-3030-CD2C-E5CC-089D257CC525}"/>
                </a:ext>
              </a:extLst>
            </p:cNvPr>
            <p:cNvSpPr/>
            <p:nvPr userDrawn="1"/>
          </p:nvSpPr>
          <p:spPr>
            <a:xfrm rot="5400000">
              <a:off x="11485366" y="220266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7" name="Hexagon 96">
              <a:extLst>
                <a:ext uri="{FF2B5EF4-FFF2-40B4-BE49-F238E27FC236}">
                  <a16:creationId xmlns:a16="http://schemas.microsoft.com/office/drawing/2014/main" id="{D17D9CB8-FB84-94D9-0A58-31DBE9DC526C}"/>
                </a:ext>
              </a:extLst>
            </p:cNvPr>
            <p:cNvSpPr/>
            <p:nvPr userDrawn="1"/>
          </p:nvSpPr>
          <p:spPr>
            <a:xfrm rot="5400000">
              <a:off x="9925559" y="220557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8" name="Hexagon 97">
              <a:extLst>
                <a:ext uri="{FF2B5EF4-FFF2-40B4-BE49-F238E27FC236}">
                  <a16:creationId xmlns:a16="http://schemas.microsoft.com/office/drawing/2014/main" id="{0C508DCF-04FE-2216-4C46-6936C4F58F70}"/>
                </a:ext>
              </a:extLst>
            </p:cNvPr>
            <p:cNvSpPr/>
            <p:nvPr userDrawn="1"/>
          </p:nvSpPr>
          <p:spPr>
            <a:xfrm rot="5400000">
              <a:off x="11102346" y="2808229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99" name="Hexagon 98">
              <a:extLst>
                <a:ext uri="{FF2B5EF4-FFF2-40B4-BE49-F238E27FC236}">
                  <a16:creationId xmlns:a16="http://schemas.microsoft.com/office/drawing/2014/main" id="{F64A24B8-0308-DC04-B40F-6BF8CB853238}"/>
                </a:ext>
              </a:extLst>
            </p:cNvPr>
            <p:cNvSpPr/>
            <p:nvPr userDrawn="1"/>
          </p:nvSpPr>
          <p:spPr>
            <a:xfrm rot="5400000">
              <a:off x="9085531" y="102044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0" name="Hexagon 99">
              <a:extLst>
                <a:ext uri="{FF2B5EF4-FFF2-40B4-BE49-F238E27FC236}">
                  <a16:creationId xmlns:a16="http://schemas.microsoft.com/office/drawing/2014/main" id="{20947462-8458-2396-28EF-B356F754145C}"/>
                </a:ext>
              </a:extLst>
            </p:cNvPr>
            <p:cNvSpPr/>
            <p:nvPr userDrawn="1"/>
          </p:nvSpPr>
          <p:spPr>
            <a:xfrm rot="5400000">
              <a:off x="10690324" y="46892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1" name="Hexagon 100">
              <a:extLst>
                <a:ext uri="{FF2B5EF4-FFF2-40B4-BE49-F238E27FC236}">
                  <a16:creationId xmlns:a16="http://schemas.microsoft.com/office/drawing/2014/main" id="{41891556-F0E4-73C5-B7E7-C0D7248B9ED4}"/>
                </a:ext>
              </a:extLst>
            </p:cNvPr>
            <p:cNvSpPr/>
            <p:nvPr userDrawn="1"/>
          </p:nvSpPr>
          <p:spPr>
            <a:xfrm rot="5400000">
              <a:off x="9097426" y="-164692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2" name="Hexagon 101">
              <a:extLst>
                <a:ext uri="{FF2B5EF4-FFF2-40B4-BE49-F238E27FC236}">
                  <a16:creationId xmlns:a16="http://schemas.microsoft.com/office/drawing/2014/main" id="{A6B177E3-E1A9-ED29-73E6-3553AF65A9DF}"/>
                </a:ext>
              </a:extLst>
            </p:cNvPr>
            <p:cNvSpPr/>
            <p:nvPr userDrawn="1"/>
          </p:nvSpPr>
          <p:spPr>
            <a:xfrm rot="5400000">
              <a:off x="10311024" y="280822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3" name="Hexagon 102">
              <a:extLst>
                <a:ext uri="{FF2B5EF4-FFF2-40B4-BE49-F238E27FC236}">
                  <a16:creationId xmlns:a16="http://schemas.microsoft.com/office/drawing/2014/main" id="{41A109A6-E781-8998-D889-D4C2E2B8CA2B}"/>
                </a:ext>
              </a:extLst>
            </p:cNvPr>
            <p:cNvSpPr/>
            <p:nvPr userDrawn="1"/>
          </p:nvSpPr>
          <p:spPr>
            <a:xfrm rot="5400000">
              <a:off x="10711167" y="3432393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4" name="Hexagon 103">
              <a:extLst>
                <a:ext uri="{FF2B5EF4-FFF2-40B4-BE49-F238E27FC236}">
                  <a16:creationId xmlns:a16="http://schemas.microsoft.com/office/drawing/2014/main" id="{A93E5D58-BA85-DBD1-F4BE-998FD85EC303}"/>
                </a:ext>
              </a:extLst>
            </p:cNvPr>
            <p:cNvSpPr/>
            <p:nvPr userDrawn="1"/>
          </p:nvSpPr>
          <p:spPr>
            <a:xfrm rot="5400000">
              <a:off x="11486494" y="3432392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5" name="Hexagon 104">
              <a:extLst>
                <a:ext uri="{FF2B5EF4-FFF2-40B4-BE49-F238E27FC236}">
                  <a16:creationId xmlns:a16="http://schemas.microsoft.com/office/drawing/2014/main" id="{144E418F-5ED0-F18A-D16A-27D58DBC7E74}"/>
                </a:ext>
              </a:extLst>
            </p:cNvPr>
            <p:cNvSpPr/>
            <p:nvPr userDrawn="1"/>
          </p:nvSpPr>
          <p:spPr>
            <a:xfrm rot="5400000">
              <a:off x="11884385" y="280531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6" name="Hexagon 105">
              <a:extLst>
                <a:ext uri="{FF2B5EF4-FFF2-40B4-BE49-F238E27FC236}">
                  <a16:creationId xmlns:a16="http://schemas.microsoft.com/office/drawing/2014/main" id="{62E389AF-747C-B5E0-46CA-3177910C99C6}"/>
                </a:ext>
              </a:extLst>
            </p:cNvPr>
            <p:cNvSpPr/>
            <p:nvPr userDrawn="1"/>
          </p:nvSpPr>
          <p:spPr>
            <a:xfrm rot="5400000">
              <a:off x="11119359" y="405655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7" name="Hexagon 106">
              <a:extLst>
                <a:ext uri="{FF2B5EF4-FFF2-40B4-BE49-F238E27FC236}">
                  <a16:creationId xmlns:a16="http://schemas.microsoft.com/office/drawing/2014/main" id="{3A557BEF-589D-505A-87DB-4D699EC8C8E2}"/>
                </a:ext>
              </a:extLst>
            </p:cNvPr>
            <p:cNvSpPr/>
            <p:nvPr userDrawn="1"/>
          </p:nvSpPr>
          <p:spPr>
            <a:xfrm rot="5400000">
              <a:off x="11895143" y="4056555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8" name="Hexagon 107">
              <a:extLst>
                <a:ext uri="{FF2B5EF4-FFF2-40B4-BE49-F238E27FC236}">
                  <a16:creationId xmlns:a16="http://schemas.microsoft.com/office/drawing/2014/main" id="{8A9D6FD4-FF7B-72CC-B602-ED1CB35C6BA0}"/>
                </a:ext>
              </a:extLst>
            </p:cNvPr>
            <p:cNvSpPr/>
            <p:nvPr userDrawn="1"/>
          </p:nvSpPr>
          <p:spPr>
            <a:xfrm rot="5400000">
              <a:off x="9142306" y="221478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9" name="Hexagon 108">
              <a:extLst>
                <a:ext uri="{FF2B5EF4-FFF2-40B4-BE49-F238E27FC236}">
                  <a16:creationId xmlns:a16="http://schemas.microsoft.com/office/drawing/2014/main" id="{9123BCC9-CF1E-749B-4B3F-884D3AEC71A9}"/>
                </a:ext>
              </a:extLst>
            </p:cNvPr>
            <p:cNvSpPr/>
            <p:nvPr userDrawn="1"/>
          </p:nvSpPr>
          <p:spPr>
            <a:xfrm rot="5400000">
              <a:off x="9935840" y="3418075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2" name="Hexagon 111">
              <a:extLst>
                <a:ext uri="{FF2B5EF4-FFF2-40B4-BE49-F238E27FC236}">
                  <a16:creationId xmlns:a16="http://schemas.microsoft.com/office/drawing/2014/main" id="{5E8AE999-374B-A6B5-ED96-EF38FC98A211}"/>
                </a:ext>
              </a:extLst>
            </p:cNvPr>
            <p:cNvSpPr/>
            <p:nvPr userDrawn="1"/>
          </p:nvSpPr>
          <p:spPr>
            <a:xfrm rot="5400000">
              <a:off x="11930775" y="5304882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5" name="Hexagon 114">
              <a:extLst>
                <a:ext uri="{FF2B5EF4-FFF2-40B4-BE49-F238E27FC236}">
                  <a16:creationId xmlns:a16="http://schemas.microsoft.com/office/drawing/2014/main" id="{E9049C1D-F20D-02EA-E121-5D4FBA50350F}"/>
                </a:ext>
              </a:extLst>
            </p:cNvPr>
            <p:cNvSpPr/>
            <p:nvPr userDrawn="1"/>
          </p:nvSpPr>
          <p:spPr>
            <a:xfrm rot="5400000">
              <a:off x="11524613" y="468071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850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  <a:latin typeface="Merriweather Sans Light" pitchFamily="2" charset="77"/>
                <a:cs typeface="Merriweather" panose="02000000000000000000" pitchFamily="2" charset="77"/>
              </a:defRPr>
            </a:lvl1pPr>
            <a:lvl2pPr>
              <a:defRPr b="0">
                <a:solidFill>
                  <a:schemeClr val="tx1"/>
                </a:solidFill>
                <a:latin typeface="Merriweather Sans Light" pitchFamily="2" charset="77"/>
                <a:cs typeface="Merriweather" panose="02000000000000000000" pitchFamily="2" charset="77"/>
              </a:defRPr>
            </a:lvl2pPr>
            <a:lvl3pPr>
              <a:defRPr b="0">
                <a:solidFill>
                  <a:schemeClr val="tx1"/>
                </a:solidFill>
                <a:latin typeface="Merriweather Sans Light" pitchFamily="2" charset="77"/>
                <a:cs typeface="Merriweather" panose="02000000000000000000" pitchFamily="2" charset="77"/>
              </a:defRPr>
            </a:lvl3pPr>
            <a:lvl4pPr>
              <a:defRPr b="0">
                <a:solidFill>
                  <a:schemeClr val="tx1"/>
                </a:solidFill>
                <a:latin typeface="Merriweather Sans Light" pitchFamily="2" charset="77"/>
                <a:cs typeface="Merriweather" panose="02000000000000000000" pitchFamily="2" charset="77"/>
              </a:defRPr>
            </a:lvl4pPr>
            <a:lvl5pPr>
              <a:defRPr b="0">
                <a:solidFill>
                  <a:schemeClr val="tx1"/>
                </a:solidFill>
                <a:latin typeface="Merriweather Sans Light" pitchFamily="2" charset="77"/>
                <a:cs typeface="Merriweather" panose="02000000000000000000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>
              <a:latin typeface="Merriweather Sans Light" pitchFamily="2" charset="77"/>
            </a:endParaRPr>
          </a:p>
        </p:txBody>
      </p:sp>
      <p:pic>
        <p:nvPicPr>
          <p:cNvPr id="4" name="Picture 3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6474E193-0D0A-6C0A-0BAE-08A1EA7265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>
            <a:extLst>
              <a:ext uri="{FF2B5EF4-FFF2-40B4-BE49-F238E27FC236}">
                <a16:creationId xmlns:a16="http://schemas.microsoft.com/office/drawing/2014/main" id="{8E5BD163-0176-D6AA-3F85-9CAE9600CFBD}"/>
              </a:ext>
            </a:extLst>
          </p:cNvPr>
          <p:cNvSpPr/>
          <p:nvPr userDrawn="1"/>
        </p:nvSpPr>
        <p:spPr>
          <a:xfrm rot="5400000">
            <a:off x="10614244" y="-213098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A4BB1D42-11CF-34A8-236E-CA112AC1D506}"/>
              </a:ext>
            </a:extLst>
          </p:cNvPr>
          <p:cNvSpPr/>
          <p:nvPr userDrawn="1"/>
        </p:nvSpPr>
        <p:spPr>
          <a:xfrm rot="5400000">
            <a:off x="11389571" y="-213099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41EE07D0-84D0-64B6-D892-28DD06BFB0D6}"/>
              </a:ext>
            </a:extLst>
          </p:cNvPr>
          <p:cNvSpPr/>
          <p:nvPr userDrawn="1"/>
        </p:nvSpPr>
        <p:spPr>
          <a:xfrm rot="5400000">
            <a:off x="11022436" y="411065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67F89A6C-BDFD-C2A1-44C5-3BEFB8E38A56}"/>
              </a:ext>
            </a:extLst>
          </p:cNvPr>
          <p:cNvSpPr/>
          <p:nvPr userDrawn="1"/>
        </p:nvSpPr>
        <p:spPr>
          <a:xfrm rot="5400000">
            <a:off x="11842376" y="408150"/>
            <a:ext cx="699247" cy="699247"/>
          </a:xfrm>
          <a:prstGeom prst="hexagon">
            <a:avLst/>
          </a:prstGeom>
          <a:solidFill>
            <a:srgbClr val="BA0C2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55B6115D-069A-BAE5-499E-9EC3753DAE01}"/>
              </a:ext>
            </a:extLst>
          </p:cNvPr>
          <p:cNvSpPr/>
          <p:nvPr userDrawn="1"/>
        </p:nvSpPr>
        <p:spPr>
          <a:xfrm rot="5400000">
            <a:off x="9838917" y="-227416"/>
            <a:ext cx="699247" cy="699247"/>
          </a:xfrm>
          <a:prstGeom prst="hexagon">
            <a:avLst/>
          </a:prstGeom>
          <a:solidFill>
            <a:srgbClr val="BA0C2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C4EF5000-43B7-4A9D-B41B-C9DFF5E4DBCC}"/>
              </a:ext>
            </a:extLst>
          </p:cNvPr>
          <p:cNvSpPr/>
          <p:nvPr userDrawn="1"/>
        </p:nvSpPr>
        <p:spPr>
          <a:xfrm rot="5400000">
            <a:off x="11833852" y="1659391"/>
            <a:ext cx="699247" cy="699247"/>
          </a:xfrm>
          <a:prstGeom prst="hexagon">
            <a:avLst/>
          </a:prstGeom>
          <a:solidFill>
            <a:srgbClr val="BA0C2F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B1440E74-7532-F456-8A2E-394E09E7A80C}"/>
              </a:ext>
            </a:extLst>
          </p:cNvPr>
          <p:cNvSpPr/>
          <p:nvPr userDrawn="1"/>
        </p:nvSpPr>
        <p:spPr>
          <a:xfrm rot="5400000">
            <a:off x="11427690" y="1035228"/>
            <a:ext cx="699247" cy="699247"/>
          </a:xfrm>
          <a:prstGeom prst="hexagon">
            <a:avLst/>
          </a:prstGeom>
          <a:solidFill>
            <a:srgbClr val="BA0C2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2F77D4-2B01-1E02-C0B7-C7773B871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276CF95-A096-7A0B-339C-CECA49831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850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tx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tx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tx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tx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1C5AB4D2-9526-7596-D2F7-6E366173B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"/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CB09A38D-AFD2-7ACF-E46D-86852790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2FC68271-2C8E-C489-3F63-1413D07A6569}"/>
              </a:ext>
            </a:extLst>
          </p:cNvPr>
          <p:cNvSpPr/>
          <p:nvPr userDrawn="1"/>
        </p:nvSpPr>
        <p:spPr>
          <a:xfrm rot="5400000">
            <a:off x="10588506" y="1016633"/>
            <a:ext cx="699247" cy="699247"/>
          </a:xfrm>
          <a:prstGeom prst="hexagon">
            <a:avLst/>
          </a:prstGeom>
          <a:solidFill>
            <a:srgbClr val="BA0C2F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A0C2F"/>
              </a:solidFill>
            </a:endParaRPr>
          </a:p>
        </p:txBody>
      </p:sp>
      <p:pic>
        <p:nvPicPr>
          <p:cNvPr id="20" name="Picture 19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AF00A6F8-522D-3FCC-D7A1-4C6A58EEA5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441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F2C8356-FF4B-254E-DAE9-EF61D18ACE43}"/>
              </a:ext>
            </a:extLst>
          </p:cNvPr>
          <p:cNvGrpSpPr/>
          <p:nvPr userDrawn="1"/>
        </p:nvGrpSpPr>
        <p:grpSpPr>
          <a:xfrm>
            <a:off x="-649515" y="-1352091"/>
            <a:ext cx="5544658" cy="3915539"/>
            <a:chOff x="-365309" y="-622880"/>
            <a:chExt cx="5544658" cy="3915539"/>
          </a:xfrm>
        </p:grpSpPr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72DBFDD9-8CD2-F662-EE42-5C85F0DA9E5B}"/>
                </a:ext>
              </a:extLst>
            </p:cNvPr>
            <p:cNvSpPr/>
            <p:nvPr userDrawn="1"/>
          </p:nvSpPr>
          <p:spPr>
            <a:xfrm>
              <a:off x="214257" y="17852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DEFE86A2-9AEB-4390-0D1B-B77303FAF000}"/>
                </a:ext>
              </a:extLst>
            </p:cNvPr>
            <p:cNvSpPr/>
            <p:nvPr userDrawn="1"/>
          </p:nvSpPr>
          <p:spPr>
            <a:xfrm>
              <a:off x="793823" y="-21309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F165821F-6A4B-A9A9-586C-864941508AB2}"/>
                </a:ext>
              </a:extLst>
            </p:cNvPr>
            <p:cNvSpPr/>
            <p:nvPr userDrawn="1"/>
          </p:nvSpPr>
          <p:spPr>
            <a:xfrm>
              <a:off x="793823" y="57015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DB320990-81B9-1247-A298-BFB8B9F46613}"/>
                </a:ext>
              </a:extLst>
            </p:cNvPr>
            <p:cNvSpPr/>
            <p:nvPr userDrawn="1"/>
          </p:nvSpPr>
          <p:spPr>
            <a:xfrm>
              <a:off x="1399391" y="17852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ADC7009B-ADC0-C455-EBDD-AC77F7DE9A29}"/>
                </a:ext>
              </a:extLst>
            </p:cNvPr>
            <p:cNvSpPr/>
            <p:nvPr userDrawn="1"/>
          </p:nvSpPr>
          <p:spPr>
            <a:xfrm>
              <a:off x="-365309" y="135340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F0A29E83-9E80-DE5D-7D96-EA62E796C570}"/>
                </a:ext>
              </a:extLst>
            </p:cNvPr>
            <p:cNvSpPr/>
            <p:nvPr userDrawn="1"/>
          </p:nvSpPr>
          <p:spPr>
            <a:xfrm>
              <a:off x="214257" y="96178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FDA9BA58-80FF-8CE9-EEDD-50C501254B45}"/>
                </a:ext>
              </a:extLst>
            </p:cNvPr>
            <p:cNvSpPr/>
            <p:nvPr userDrawn="1"/>
          </p:nvSpPr>
          <p:spPr>
            <a:xfrm>
              <a:off x="819825" y="136147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A2544035-9D39-998A-2A23-33A0C897A203}"/>
                </a:ext>
              </a:extLst>
            </p:cNvPr>
            <p:cNvSpPr/>
            <p:nvPr userDrawn="1"/>
          </p:nvSpPr>
          <p:spPr>
            <a:xfrm>
              <a:off x="1399391" y="96985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AE7269AB-33BF-0B11-934E-E8CA7C8A238D}"/>
                </a:ext>
              </a:extLst>
            </p:cNvPr>
            <p:cNvSpPr/>
            <p:nvPr userDrawn="1"/>
          </p:nvSpPr>
          <p:spPr>
            <a:xfrm>
              <a:off x="1399391" y="1753103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D19AF1D6-217E-099E-1747-AA89C1C2EF79}"/>
                </a:ext>
              </a:extLst>
            </p:cNvPr>
            <p:cNvSpPr/>
            <p:nvPr userDrawn="1"/>
          </p:nvSpPr>
          <p:spPr>
            <a:xfrm>
              <a:off x="-349624" y="57015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D7CC7E58-EE20-070F-F47F-C2882FB56376}"/>
                </a:ext>
              </a:extLst>
            </p:cNvPr>
            <p:cNvSpPr/>
            <p:nvPr userDrawn="1"/>
          </p:nvSpPr>
          <p:spPr>
            <a:xfrm>
              <a:off x="-349624" y="-213102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28F35765-DF25-DC57-48E0-EB03A12EDEBA}"/>
                </a:ext>
              </a:extLst>
            </p:cNvPr>
            <p:cNvSpPr/>
            <p:nvPr userDrawn="1"/>
          </p:nvSpPr>
          <p:spPr>
            <a:xfrm>
              <a:off x="222100" y="-608763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0CA19168-9C47-085F-9223-09FE9692CE99}"/>
                </a:ext>
              </a:extLst>
            </p:cNvPr>
            <p:cNvSpPr/>
            <p:nvPr userDrawn="1"/>
          </p:nvSpPr>
          <p:spPr>
            <a:xfrm>
              <a:off x="1399391" y="-612795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81975EE8-72DC-AC14-E97B-47442A842E2E}"/>
                </a:ext>
              </a:extLst>
            </p:cNvPr>
            <p:cNvSpPr/>
            <p:nvPr userDrawn="1"/>
          </p:nvSpPr>
          <p:spPr>
            <a:xfrm>
              <a:off x="222100" y="176815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02329A59-F3FF-150B-3995-6F5971099556}"/>
                </a:ext>
              </a:extLst>
            </p:cNvPr>
            <p:cNvSpPr/>
            <p:nvPr userDrawn="1"/>
          </p:nvSpPr>
          <p:spPr>
            <a:xfrm>
              <a:off x="2002044" y="581939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5A092106-04A0-5F65-1538-031349E833CF}"/>
                </a:ext>
              </a:extLst>
            </p:cNvPr>
            <p:cNvSpPr/>
            <p:nvPr userDrawn="1"/>
          </p:nvSpPr>
          <p:spPr>
            <a:xfrm>
              <a:off x="2002044" y="-21310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186449BB-D3A2-A3B7-A888-475160F9C360}"/>
                </a:ext>
              </a:extLst>
            </p:cNvPr>
            <p:cNvSpPr/>
            <p:nvPr userDrawn="1"/>
          </p:nvSpPr>
          <p:spPr>
            <a:xfrm>
              <a:off x="2004959" y="13467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C30BE5F0-879F-FB38-1146-FC2B91EA802E}"/>
                </a:ext>
              </a:extLst>
            </p:cNvPr>
            <p:cNvSpPr/>
            <p:nvPr userDrawn="1"/>
          </p:nvSpPr>
          <p:spPr>
            <a:xfrm>
              <a:off x="2607612" y="16991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94A6D1ED-0E10-4F98-2C7E-766E5AF928DE}"/>
                </a:ext>
              </a:extLst>
            </p:cNvPr>
            <p:cNvSpPr/>
            <p:nvPr userDrawn="1"/>
          </p:nvSpPr>
          <p:spPr>
            <a:xfrm>
              <a:off x="819825" y="218673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4AA1957F-6BC2-E954-0CFD-C595A6530101}"/>
                </a:ext>
              </a:extLst>
            </p:cNvPr>
            <p:cNvSpPr/>
            <p:nvPr userDrawn="1"/>
          </p:nvSpPr>
          <p:spPr>
            <a:xfrm>
              <a:off x="214256" y="259341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1C9E9ABC-9217-1F91-59C1-A75509352090}"/>
                </a:ext>
              </a:extLst>
            </p:cNvPr>
            <p:cNvSpPr/>
            <p:nvPr userDrawn="1"/>
          </p:nvSpPr>
          <p:spPr>
            <a:xfrm>
              <a:off x="-365309" y="217483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A4528DC0-BD7E-4AFA-5FB7-2BC1FEF8D2D2}"/>
                </a:ext>
              </a:extLst>
            </p:cNvPr>
            <p:cNvSpPr/>
            <p:nvPr userDrawn="1"/>
          </p:nvSpPr>
          <p:spPr>
            <a:xfrm>
              <a:off x="2607611" y="96123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15CBE32B-B0DD-02F0-DB75-9F9A8ADAF2EB}"/>
                </a:ext>
              </a:extLst>
            </p:cNvPr>
            <p:cNvSpPr/>
            <p:nvPr userDrawn="1"/>
          </p:nvSpPr>
          <p:spPr>
            <a:xfrm>
              <a:off x="3231776" y="56109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69A49222-92F8-0BBB-D0D0-48B8F739F963}"/>
                </a:ext>
              </a:extLst>
            </p:cNvPr>
            <p:cNvSpPr/>
            <p:nvPr userDrawn="1"/>
          </p:nvSpPr>
          <p:spPr>
            <a:xfrm>
              <a:off x="3231775" y="-21423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1DE5830A-7B37-A555-9020-400A2FB1CC8F}"/>
                </a:ext>
              </a:extLst>
            </p:cNvPr>
            <p:cNvSpPr/>
            <p:nvPr userDrawn="1"/>
          </p:nvSpPr>
          <p:spPr>
            <a:xfrm>
              <a:off x="2604697" y="-61212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A470C211-53A6-7FC9-EDB0-3F9C8F260322}"/>
                </a:ext>
              </a:extLst>
            </p:cNvPr>
            <p:cNvSpPr/>
            <p:nvPr userDrawn="1"/>
          </p:nvSpPr>
          <p:spPr>
            <a:xfrm>
              <a:off x="3855939" y="1529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453BBE70-0FAD-DA23-2750-2A7A8A41EBC1}"/>
                </a:ext>
              </a:extLst>
            </p:cNvPr>
            <p:cNvSpPr/>
            <p:nvPr userDrawn="1"/>
          </p:nvSpPr>
          <p:spPr>
            <a:xfrm>
              <a:off x="3855938" y="-62288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7" name="Hexagon 36">
              <a:extLst>
                <a:ext uri="{FF2B5EF4-FFF2-40B4-BE49-F238E27FC236}">
                  <a16:creationId xmlns:a16="http://schemas.microsoft.com/office/drawing/2014/main" id="{7F5540BD-2969-B8D1-3F7C-36C61CE8CE6E}"/>
                </a:ext>
              </a:extLst>
            </p:cNvPr>
            <p:cNvSpPr/>
            <p:nvPr userDrawn="1"/>
          </p:nvSpPr>
          <p:spPr>
            <a:xfrm>
              <a:off x="2014167" y="2129957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E7E08916-B785-B532-463F-35891582CAC5}"/>
                </a:ext>
              </a:extLst>
            </p:cNvPr>
            <p:cNvSpPr/>
            <p:nvPr userDrawn="1"/>
          </p:nvSpPr>
          <p:spPr>
            <a:xfrm>
              <a:off x="3217458" y="133642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9" name="Hexagon 38">
              <a:extLst>
                <a:ext uri="{FF2B5EF4-FFF2-40B4-BE49-F238E27FC236}">
                  <a16:creationId xmlns:a16="http://schemas.microsoft.com/office/drawing/2014/main" id="{E1DFA736-1E67-6BD4-3537-98B96D39D47C}"/>
                </a:ext>
              </a:extLst>
            </p:cNvPr>
            <p:cNvSpPr/>
            <p:nvPr userDrawn="1"/>
          </p:nvSpPr>
          <p:spPr>
            <a:xfrm>
              <a:off x="1435250" y="2545632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0" name="Hexagon 39">
              <a:extLst>
                <a:ext uri="{FF2B5EF4-FFF2-40B4-BE49-F238E27FC236}">
                  <a16:creationId xmlns:a16="http://schemas.microsoft.com/office/drawing/2014/main" id="{181AE8E9-08F4-083D-3135-446B8CAF08A7}"/>
                </a:ext>
              </a:extLst>
            </p:cNvPr>
            <p:cNvSpPr/>
            <p:nvPr userDrawn="1"/>
          </p:nvSpPr>
          <p:spPr>
            <a:xfrm>
              <a:off x="2614806" y="1742365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1" name="Hexagon 40">
              <a:extLst>
                <a:ext uri="{FF2B5EF4-FFF2-40B4-BE49-F238E27FC236}">
                  <a16:creationId xmlns:a16="http://schemas.microsoft.com/office/drawing/2014/main" id="{259A0BAE-A1A6-B6B8-9687-1A9120F1C112}"/>
                </a:ext>
              </a:extLst>
            </p:cNvPr>
            <p:cNvSpPr/>
            <p:nvPr userDrawn="1"/>
          </p:nvSpPr>
          <p:spPr>
            <a:xfrm>
              <a:off x="2604696" y="2517549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2" name="Hexagon 41">
              <a:extLst>
                <a:ext uri="{FF2B5EF4-FFF2-40B4-BE49-F238E27FC236}">
                  <a16:creationId xmlns:a16="http://schemas.microsoft.com/office/drawing/2014/main" id="{AC3EA5E9-8BA4-2D5B-26D9-BFA8066BD7B6}"/>
                </a:ext>
              </a:extLst>
            </p:cNvPr>
            <p:cNvSpPr/>
            <p:nvPr userDrawn="1"/>
          </p:nvSpPr>
          <p:spPr>
            <a:xfrm>
              <a:off x="3206685" y="2126189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35CF718E-FFCD-807F-6227-56CD35272783}"/>
                </a:ext>
              </a:extLst>
            </p:cNvPr>
            <p:cNvSpPr/>
            <p:nvPr userDrawn="1"/>
          </p:nvSpPr>
          <p:spPr>
            <a:xfrm>
              <a:off x="3860217" y="94221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6A9BC9D1-4957-D2CF-0E9C-5271C61FB246}"/>
                </a:ext>
              </a:extLst>
            </p:cNvPr>
            <p:cNvSpPr/>
            <p:nvPr userDrawn="1"/>
          </p:nvSpPr>
          <p:spPr>
            <a:xfrm>
              <a:off x="4480102" y="-252350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72F5C14-1458-2A4A-44CD-97FB056788EB}"/>
              </a:ext>
            </a:extLst>
          </p:cNvPr>
          <p:cNvGrpSpPr/>
          <p:nvPr userDrawn="1"/>
        </p:nvGrpSpPr>
        <p:grpSpPr>
          <a:xfrm flipH="1">
            <a:off x="6820130" y="-1340277"/>
            <a:ext cx="5544658" cy="3915539"/>
            <a:chOff x="-365309" y="-622880"/>
            <a:chExt cx="5544658" cy="3915539"/>
          </a:xfrm>
        </p:grpSpPr>
        <p:sp>
          <p:nvSpPr>
            <p:cNvPr id="46" name="Hexagon 45">
              <a:extLst>
                <a:ext uri="{FF2B5EF4-FFF2-40B4-BE49-F238E27FC236}">
                  <a16:creationId xmlns:a16="http://schemas.microsoft.com/office/drawing/2014/main" id="{24379083-0CDF-E00C-55CA-68C20D63E4B3}"/>
                </a:ext>
              </a:extLst>
            </p:cNvPr>
            <p:cNvSpPr/>
            <p:nvPr userDrawn="1"/>
          </p:nvSpPr>
          <p:spPr>
            <a:xfrm>
              <a:off x="214257" y="17852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7" name="Hexagon 46">
              <a:extLst>
                <a:ext uri="{FF2B5EF4-FFF2-40B4-BE49-F238E27FC236}">
                  <a16:creationId xmlns:a16="http://schemas.microsoft.com/office/drawing/2014/main" id="{25E83AC1-9C60-2BDC-CE3D-EA5B69FDA255}"/>
                </a:ext>
              </a:extLst>
            </p:cNvPr>
            <p:cNvSpPr/>
            <p:nvPr userDrawn="1"/>
          </p:nvSpPr>
          <p:spPr>
            <a:xfrm>
              <a:off x="793823" y="-21309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72CA689D-6643-10AE-6C8A-07FFE01B0569}"/>
                </a:ext>
              </a:extLst>
            </p:cNvPr>
            <p:cNvSpPr/>
            <p:nvPr userDrawn="1"/>
          </p:nvSpPr>
          <p:spPr>
            <a:xfrm>
              <a:off x="793823" y="57015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439F51C6-DE5F-5986-F20C-6C7171E22C2A}"/>
                </a:ext>
              </a:extLst>
            </p:cNvPr>
            <p:cNvSpPr/>
            <p:nvPr userDrawn="1"/>
          </p:nvSpPr>
          <p:spPr>
            <a:xfrm>
              <a:off x="1399391" y="17852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B3127817-5E85-E52A-5E2F-D5979509A9B8}"/>
                </a:ext>
              </a:extLst>
            </p:cNvPr>
            <p:cNvSpPr/>
            <p:nvPr userDrawn="1"/>
          </p:nvSpPr>
          <p:spPr>
            <a:xfrm>
              <a:off x="-365309" y="135340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4EFE9393-2987-ABC0-67D0-BFF4B422169C}"/>
                </a:ext>
              </a:extLst>
            </p:cNvPr>
            <p:cNvSpPr/>
            <p:nvPr userDrawn="1"/>
          </p:nvSpPr>
          <p:spPr>
            <a:xfrm>
              <a:off x="214257" y="96178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4FBBD912-5184-E43B-243F-F80C08182B19}"/>
                </a:ext>
              </a:extLst>
            </p:cNvPr>
            <p:cNvSpPr/>
            <p:nvPr userDrawn="1"/>
          </p:nvSpPr>
          <p:spPr>
            <a:xfrm>
              <a:off x="819825" y="136147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3E71AEE9-6F09-2E3D-4FBA-F246BAC786C8}"/>
                </a:ext>
              </a:extLst>
            </p:cNvPr>
            <p:cNvSpPr/>
            <p:nvPr userDrawn="1"/>
          </p:nvSpPr>
          <p:spPr>
            <a:xfrm>
              <a:off x="1399391" y="96985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297AC955-D158-839E-0609-9FB460E11DA4}"/>
                </a:ext>
              </a:extLst>
            </p:cNvPr>
            <p:cNvSpPr/>
            <p:nvPr userDrawn="1"/>
          </p:nvSpPr>
          <p:spPr>
            <a:xfrm>
              <a:off x="1399391" y="1753103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5" name="Hexagon 54">
              <a:extLst>
                <a:ext uri="{FF2B5EF4-FFF2-40B4-BE49-F238E27FC236}">
                  <a16:creationId xmlns:a16="http://schemas.microsoft.com/office/drawing/2014/main" id="{B875582B-7600-FDA8-E9EC-C4F357D45CD9}"/>
                </a:ext>
              </a:extLst>
            </p:cNvPr>
            <p:cNvSpPr/>
            <p:nvPr userDrawn="1"/>
          </p:nvSpPr>
          <p:spPr>
            <a:xfrm>
              <a:off x="-349624" y="57015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0AAAEA51-3A16-4E23-06F0-05D6DB630650}"/>
                </a:ext>
              </a:extLst>
            </p:cNvPr>
            <p:cNvSpPr/>
            <p:nvPr userDrawn="1"/>
          </p:nvSpPr>
          <p:spPr>
            <a:xfrm>
              <a:off x="-349624" y="-213102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FCC257CD-BBC8-EF20-DEBD-AA6546284E85}"/>
                </a:ext>
              </a:extLst>
            </p:cNvPr>
            <p:cNvSpPr/>
            <p:nvPr userDrawn="1"/>
          </p:nvSpPr>
          <p:spPr>
            <a:xfrm>
              <a:off x="222100" y="-608763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ACB37EFF-06C3-2B6E-CECB-74781499EAE5}"/>
                </a:ext>
              </a:extLst>
            </p:cNvPr>
            <p:cNvSpPr/>
            <p:nvPr userDrawn="1"/>
          </p:nvSpPr>
          <p:spPr>
            <a:xfrm>
              <a:off x="1399391" y="-612795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5C5AFC9F-12AF-15F0-87D4-5C9EF8351CFD}"/>
                </a:ext>
              </a:extLst>
            </p:cNvPr>
            <p:cNvSpPr/>
            <p:nvPr userDrawn="1"/>
          </p:nvSpPr>
          <p:spPr>
            <a:xfrm>
              <a:off x="222100" y="176815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55BFA08F-8932-4E3D-1978-AED4E5F751B4}"/>
                </a:ext>
              </a:extLst>
            </p:cNvPr>
            <p:cNvSpPr/>
            <p:nvPr userDrawn="1"/>
          </p:nvSpPr>
          <p:spPr>
            <a:xfrm>
              <a:off x="2002044" y="581939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F91D148C-A1A6-7A29-E8A3-F686D0ABF87B}"/>
                </a:ext>
              </a:extLst>
            </p:cNvPr>
            <p:cNvSpPr/>
            <p:nvPr userDrawn="1"/>
          </p:nvSpPr>
          <p:spPr>
            <a:xfrm>
              <a:off x="2002044" y="-21310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2" name="Hexagon 61">
              <a:extLst>
                <a:ext uri="{FF2B5EF4-FFF2-40B4-BE49-F238E27FC236}">
                  <a16:creationId xmlns:a16="http://schemas.microsoft.com/office/drawing/2014/main" id="{1519DB73-5056-D7F5-5160-8BF465003840}"/>
                </a:ext>
              </a:extLst>
            </p:cNvPr>
            <p:cNvSpPr/>
            <p:nvPr userDrawn="1"/>
          </p:nvSpPr>
          <p:spPr>
            <a:xfrm>
              <a:off x="2004959" y="13467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3" name="Hexagon 62">
              <a:extLst>
                <a:ext uri="{FF2B5EF4-FFF2-40B4-BE49-F238E27FC236}">
                  <a16:creationId xmlns:a16="http://schemas.microsoft.com/office/drawing/2014/main" id="{E19D9387-41E8-F76D-E3B5-9C0E0BD50D9D}"/>
                </a:ext>
              </a:extLst>
            </p:cNvPr>
            <p:cNvSpPr/>
            <p:nvPr userDrawn="1"/>
          </p:nvSpPr>
          <p:spPr>
            <a:xfrm>
              <a:off x="2607612" y="16991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4" name="Hexagon 63">
              <a:extLst>
                <a:ext uri="{FF2B5EF4-FFF2-40B4-BE49-F238E27FC236}">
                  <a16:creationId xmlns:a16="http://schemas.microsoft.com/office/drawing/2014/main" id="{C0BC2732-F5A5-1B31-165D-58A71667439A}"/>
                </a:ext>
              </a:extLst>
            </p:cNvPr>
            <p:cNvSpPr/>
            <p:nvPr userDrawn="1"/>
          </p:nvSpPr>
          <p:spPr>
            <a:xfrm>
              <a:off x="819825" y="218673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348F7BB2-BCEF-E8C7-39F0-53F350A82507}"/>
                </a:ext>
              </a:extLst>
            </p:cNvPr>
            <p:cNvSpPr/>
            <p:nvPr userDrawn="1"/>
          </p:nvSpPr>
          <p:spPr>
            <a:xfrm>
              <a:off x="214256" y="259341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6" name="Hexagon 65">
              <a:extLst>
                <a:ext uri="{FF2B5EF4-FFF2-40B4-BE49-F238E27FC236}">
                  <a16:creationId xmlns:a16="http://schemas.microsoft.com/office/drawing/2014/main" id="{4F30E392-C71E-D9C4-3797-96B9B53273BF}"/>
                </a:ext>
              </a:extLst>
            </p:cNvPr>
            <p:cNvSpPr/>
            <p:nvPr userDrawn="1"/>
          </p:nvSpPr>
          <p:spPr>
            <a:xfrm>
              <a:off x="-365309" y="217483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7" name="Hexagon 66">
              <a:extLst>
                <a:ext uri="{FF2B5EF4-FFF2-40B4-BE49-F238E27FC236}">
                  <a16:creationId xmlns:a16="http://schemas.microsoft.com/office/drawing/2014/main" id="{BDA592DC-A5D3-ABE8-BA74-5DB75B73026F}"/>
                </a:ext>
              </a:extLst>
            </p:cNvPr>
            <p:cNvSpPr/>
            <p:nvPr userDrawn="1"/>
          </p:nvSpPr>
          <p:spPr>
            <a:xfrm>
              <a:off x="2607611" y="96123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8" name="Hexagon 67">
              <a:extLst>
                <a:ext uri="{FF2B5EF4-FFF2-40B4-BE49-F238E27FC236}">
                  <a16:creationId xmlns:a16="http://schemas.microsoft.com/office/drawing/2014/main" id="{0A1FA4E2-B1B7-4D2C-857F-C85DDB64950B}"/>
                </a:ext>
              </a:extLst>
            </p:cNvPr>
            <p:cNvSpPr/>
            <p:nvPr userDrawn="1"/>
          </p:nvSpPr>
          <p:spPr>
            <a:xfrm>
              <a:off x="3231776" y="56109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9" name="Hexagon 68">
              <a:extLst>
                <a:ext uri="{FF2B5EF4-FFF2-40B4-BE49-F238E27FC236}">
                  <a16:creationId xmlns:a16="http://schemas.microsoft.com/office/drawing/2014/main" id="{6F28004F-2022-46E2-E4D6-93522D3357E4}"/>
                </a:ext>
              </a:extLst>
            </p:cNvPr>
            <p:cNvSpPr/>
            <p:nvPr userDrawn="1"/>
          </p:nvSpPr>
          <p:spPr>
            <a:xfrm>
              <a:off x="3231775" y="-21423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0" name="Hexagon 69">
              <a:extLst>
                <a:ext uri="{FF2B5EF4-FFF2-40B4-BE49-F238E27FC236}">
                  <a16:creationId xmlns:a16="http://schemas.microsoft.com/office/drawing/2014/main" id="{ACFE0B1E-A896-F979-5FBC-CC7C1E70DF42}"/>
                </a:ext>
              </a:extLst>
            </p:cNvPr>
            <p:cNvSpPr/>
            <p:nvPr userDrawn="1"/>
          </p:nvSpPr>
          <p:spPr>
            <a:xfrm>
              <a:off x="2604697" y="-61212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1" name="Hexagon 70">
              <a:extLst>
                <a:ext uri="{FF2B5EF4-FFF2-40B4-BE49-F238E27FC236}">
                  <a16:creationId xmlns:a16="http://schemas.microsoft.com/office/drawing/2014/main" id="{6AAEBC92-AB40-0224-7436-A8DAE46867DC}"/>
                </a:ext>
              </a:extLst>
            </p:cNvPr>
            <p:cNvSpPr/>
            <p:nvPr userDrawn="1"/>
          </p:nvSpPr>
          <p:spPr>
            <a:xfrm>
              <a:off x="3855939" y="1529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2" name="Hexagon 71">
              <a:extLst>
                <a:ext uri="{FF2B5EF4-FFF2-40B4-BE49-F238E27FC236}">
                  <a16:creationId xmlns:a16="http://schemas.microsoft.com/office/drawing/2014/main" id="{B2233C67-F4F1-3E05-6EDB-08A5EE7C8D4B}"/>
                </a:ext>
              </a:extLst>
            </p:cNvPr>
            <p:cNvSpPr/>
            <p:nvPr userDrawn="1"/>
          </p:nvSpPr>
          <p:spPr>
            <a:xfrm>
              <a:off x="3855938" y="-62288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3" name="Hexagon 72">
              <a:extLst>
                <a:ext uri="{FF2B5EF4-FFF2-40B4-BE49-F238E27FC236}">
                  <a16:creationId xmlns:a16="http://schemas.microsoft.com/office/drawing/2014/main" id="{EFB7A084-07BF-9622-B281-D4BAD96B7697}"/>
                </a:ext>
              </a:extLst>
            </p:cNvPr>
            <p:cNvSpPr/>
            <p:nvPr userDrawn="1"/>
          </p:nvSpPr>
          <p:spPr>
            <a:xfrm>
              <a:off x="2014167" y="2129957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4" name="Hexagon 73">
              <a:extLst>
                <a:ext uri="{FF2B5EF4-FFF2-40B4-BE49-F238E27FC236}">
                  <a16:creationId xmlns:a16="http://schemas.microsoft.com/office/drawing/2014/main" id="{143C4DBE-4E7E-85A9-DD31-DD6A82E2A6FB}"/>
                </a:ext>
              </a:extLst>
            </p:cNvPr>
            <p:cNvSpPr/>
            <p:nvPr userDrawn="1"/>
          </p:nvSpPr>
          <p:spPr>
            <a:xfrm>
              <a:off x="3217458" y="133642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5" name="Hexagon 74">
              <a:extLst>
                <a:ext uri="{FF2B5EF4-FFF2-40B4-BE49-F238E27FC236}">
                  <a16:creationId xmlns:a16="http://schemas.microsoft.com/office/drawing/2014/main" id="{7F5F9F91-85F8-A4FD-7533-75E3BAE9B525}"/>
                </a:ext>
              </a:extLst>
            </p:cNvPr>
            <p:cNvSpPr/>
            <p:nvPr userDrawn="1"/>
          </p:nvSpPr>
          <p:spPr>
            <a:xfrm>
              <a:off x="1435250" y="2545632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6" name="Hexagon 75">
              <a:extLst>
                <a:ext uri="{FF2B5EF4-FFF2-40B4-BE49-F238E27FC236}">
                  <a16:creationId xmlns:a16="http://schemas.microsoft.com/office/drawing/2014/main" id="{B24A4184-2FB0-F299-4392-554D45756F2A}"/>
                </a:ext>
              </a:extLst>
            </p:cNvPr>
            <p:cNvSpPr/>
            <p:nvPr userDrawn="1"/>
          </p:nvSpPr>
          <p:spPr>
            <a:xfrm>
              <a:off x="2614806" y="1742365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7" name="Hexagon 76">
              <a:extLst>
                <a:ext uri="{FF2B5EF4-FFF2-40B4-BE49-F238E27FC236}">
                  <a16:creationId xmlns:a16="http://schemas.microsoft.com/office/drawing/2014/main" id="{CF6A8358-02C1-E894-4C61-639230B4961A}"/>
                </a:ext>
              </a:extLst>
            </p:cNvPr>
            <p:cNvSpPr/>
            <p:nvPr userDrawn="1"/>
          </p:nvSpPr>
          <p:spPr>
            <a:xfrm>
              <a:off x="2604696" y="2517549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8" name="Hexagon 77">
              <a:extLst>
                <a:ext uri="{FF2B5EF4-FFF2-40B4-BE49-F238E27FC236}">
                  <a16:creationId xmlns:a16="http://schemas.microsoft.com/office/drawing/2014/main" id="{5E8ECDD4-7D1F-DA20-DC74-284C17545BB9}"/>
                </a:ext>
              </a:extLst>
            </p:cNvPr>
            <p:cNvSpPr/>
            <p:nvPr userDrawn="1"/>
          </p:nvSpPr>
          <p:spPr>
            <a:xfrm>
              <a:off x="3206685" y="2126189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79" name="Hexagon 78">
              <a:extLst>
                <a:ext uri="{FF2B5EF4-FFF2-40B4-BE49-F238E27FC236}">
                  <a16:creationId xmlns:a16="http://schemas.microsoft.com/office/drawing/2014/main" id="{D13E1F81-3052-AC7A-8772-84B3C3929D64}"/>
                </a:ext>
              </a:extLst>
            </p:cNvPr>
            <p:cNvSpPr/>
            <p:nvPr userDrawn="1"/>
          </p:nvSpPr>
          <p:spPr>
            <a:xfrm>
              <a:off x="3860217" y="94221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80" name="Hexagon 79">
              <a:extLst>
                <a:ext uri="{FF2B5EF4-FFF2-40B4-BE49-F238E27FC236}">
                  <a16:creationId xmlns:a16="http://schemas.microsoft.com/office/drawing/2014/main" id="{05CD9285-C38C-2E3E-6373-01F4B9FB1187}"/>
                </a:ext>
              </a:extLst>
            </p:cNvPr>
            <p:cNvSpPr/>
            <p:nvPr userDrawn="1"/>
          </p:nvSpPr>
          <p:spPr>
            <a:xfrm>
              <a:off x="4480102" y="-252350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7027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Merriweather Sans Light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27DE58-80F4-A500-6380-8AA1B2D10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C21ED36-5DB2-8098-D28C-37D273837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>
              <a:latin typeface="Merriweather Sans Light" pitchFamily="2" charset="77"/>
            </a:endParaRPr>
          </a:p>
        </p:txBody>
      </p:sp>
      <p:pic>
        <p:nvPicPr>
          <p:cNvPr id="4" name="Picture 3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D29DE9D7-B448-498F-6E66-1CC427BBDF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E6B8C202-20EC-7789-DA11-20706836FF6C}"/>
              </a:ext>
            </a:extLst>
          </p:cNvPr>
          <p:cNvGrpSpPr/>
          <p:nvPr userDrawn="1"/>
        </p:nvGrpSpPr>
        <p:grpSpPr>
          <a:xfrm rot="16200000" flipH="1">
            <a:off x="-1187561" y="2722493"/>
            <a:ext cx="3487716" cy="6168821"/>
            <a:chOff x="10353268" y="-164693"/>
            <a:chExt cx="3487716" cy="6168821"/>
          </a:xfrm>
        </p:grpSpPr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741C644F-290F-7FC4-477A-7A13022A6FF4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FA564C43-5075-241C-7FE4-E22361A5B75C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8BC5590E-CAEB-670E-6E1B-07EB7478DADB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4352E578-4367-28D7-B649-E19E1C964F08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85D03433-4434-AF84-B3A2-5C17B33B541D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A2FAF0EA-DADA-DBC7-B7EE-6671D8C4B031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E6BCCD08-0260-E474-96FE-0BD099B843BB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6344D3E8-FAB5-0AF2-57CB-54EC8958808C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F6C713FB-832D-B43F-BD50-48216B97DE2B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54D88882-BD0E-15C6-CE2D-9E8B1CCD51BB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98D7AA0C-26EB-9B37-9A58-BDF2CDEC1F1D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045759F6-B501-9E3B-F511-4F8638204970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05A4ADCC-6FFD-2AD6-BFF2-D9FC4579E017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FC8032B5-D16A-7CEF-7E3F-7DAE2B571327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BF94699C-8C81-C9A7-078E-DA46B0480F26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07AAEAA6-423D-0FAA-EA3E-5D597A7B4E05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34BC6964-575C-BB5C-6EB1-EF2531AFC942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92C4F77D-75EF-DE1E-18C0-1813576E6CFF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4315F44E-D060-B672-4170-1E449217644F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4B81407B-09F1-23F5-5B50-B4AC2C02DA1A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27D42742-0DB3-B733-7CB7-88479F8631D9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203A9FA1-F942-0EB9-5C33-E94159D9D117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511DC5CB-0A64-17B1-7BF7-ACB8D25F1C15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BC20BC65-989F-A343-A4E7-A0DBE4857DBB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1B3D954D-48A1-D398-90A0-5E818047BE08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7" name="Hexagon 36">
              <a:extLst>
                <a:ext uri="{FF2B5EF4-FFF2-40B4-BE49-F238E27FC236}">
                  <a16:creationId xmlns:a16="http://schemas.microsoft.com/office/drawing/2014/main" id="{F5D96494-017B-1EF4-FF5C-4BC28CF6BD47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3AF65209-D0CD-9BBF-2750-135E1043EED8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9" name="Hexagon 38">
              <a:extLst>
                <a:ext uri="{FF2B5EF4-FFF2-40B4-BE49-F238E27FC236}">
                  <a16:creationId xmlns:a16="http://schemas.microsoft.com/office/drawing/2014/main" id="{E658BBA1-1030-6E7F-5A3C-2F5E71C3E74A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1447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tx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tx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tx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tx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447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tx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tx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tx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tx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AA8B5BB-DAA5-20A9-7C1B-33D0F72B008E}"/>
              </a:ext>
            </a:extLst>
          </p:cNvPr>
          <p:cNvGrpSpPr/>
          <p:nvPr userDrawn="1"/>
        </p:nvGrpSpPr>
        <p:grpSpPr>
          <a:xfrm>
            <a:off x="10493361" y="-272056"/>
            <a:ext cx="3525612" cy="6194456"/>
            <a:chOff x="10467772" y="-37928"/>
            <a:chExt cx="3525612" cy="6194456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B873052D-CB6B-056E-7608-9ECA4C87B34F}"/>
                </a:ext>
              </a:extLst>
            </p:cNvPr>
            <p:cNvGrpSpPr/>
            <p:nvPr userDrawn="1"/>
          </p:nvGrpSpPr>
          <p:grpSpPr>
            <a:xfrm>
              <a:off x="10505668" y="-12293"/>
              <a:ext cx="3487716" cy="6168821"/>
              <a:chOff x="10353268" y="-164693"/>
              <a:chExt cx="3487716" cy="6168821"/>
            </a:xfrm>
          </p:grpSpPr>
          <p:sp>
            <p:nvSpPr>
              <p:cNvPr id="42" name="Hexagon 41">
                <a:extLst>
                  <a:ext uri="{FF2B5EF4-FFF2-40B4-BE49-F238E27FC236}">
                    <a16:creationId xmlns:a16="http://schemas.microsoft.com/office/drawing/2014/main" id="{C6B314DC-F2A1-EFF0-41D0-511AE70CA2DB}"/>
                  </a:ext>
                </a:extLst>
              </p:cNvPr>
              <p:cNvSpPr/>
              <p:nvPr userDrawn="1"/>
            </p:nvSpPr>
            <p:spPr>
              <a:xfrm rot="5400000">
                <a:off x="12304697" y="414873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3" name="Hexagon 42">
                <a:extLst>
                  <a:ext uri="{FF2B5EF4-FFF2-40B4-BE49-F238E27FC236}">
                    <a16:creationId xmlns:a16="http://schemas.microsoft.com/office/drawing/2014/main" id="{2DB0265B-48CC-FC0A-DEBF-1FB8028B7861}"/>
                  </a:ext>
                </a:extLst>
              </p:cNvPr>
              <p:cNvSpPr/>
              <p:nvPr userDrawn="1"/>
            </p:nvSpPr>
            <p:spPr>
              <a:xfrm rot="5400000">
                <a:off x="12696324" y="994439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4" name="Hexagon 43">
                <a:extLst>
                  <a:ext uri="{FF2B5EF4-FFF2-40B4-BE49-F238E27FC236}">
                    <a16:creationId xmlns:a16="http://schemas.microsoft.com/office/drawing/2014/main" id="{BE31CD14-3F62-C015-D044-E734CECD6F1B}"/>
                  </a:ext>
                </a:extLst>
              </p:cNvPr>
              <p:cNvSpPr/>
              <p:nvPr userDrawn="1"/>
            </p:nvSpPr>
            <p:spPr>
              <a:xfrm rot="5400000">
                <a:off x="11913071" y="994439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5" name="Hexagon 44">
                <a:extLst>
                  <a:ext uri="{FF2B5EF4-FFF2-40B4-BE49-F238E27FC236}">
                    <a16:creationId xmlns:a16="http://schemas.microsoft.com/office/drawing/2014/main" id="{929593C3-0273-E542-2FF2-D87ADFB5FCCB}"/>
                  </a:ext>
                </a:extLst>
              </p:cNvPr>
              <p:cNvSpPr/>
              <p:nvPr userDrawn="1"/>
            </p:nvSpPr>
            <p:spPr>
              <a:xfrm rot="5400000">
                <a:off x="12304697" y="1600007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6" name="Hexagon 45">
                <a:extLst>
                  <a:ext uri="{FF2B5EF4-FFF2-40B4-BE49-F238E27FC236}">
                    <a16:creationId xmlns:a16="http://schemas.microsoft.com/office/drawing/2014/main" id="{E996991E-F489-FBA4-917F-817621FE6407}"/>
                  </a:ext>
                </a:extLst>
              </p:cNvPr>
              <p:cNvSpPr/>
              <p:nvPr userDrawn="1"/>
            </p:nvSpPr>
            <p:spPr>
              <a:xfrm rot="5400000">
                <a:off x="11129817" y="-164693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7" name="Hexagon 46">
                <a:extLst>
                  <a:ext uri="{FF2B5EF4-FFF2-40B4-BE49-F238E27FC236}">
                    <a16:creationId xmlns:a16="http://schemas.microsoft.com/office/drawing/2014/main" id="{DA8EBB82-A597-3BEB-B09D-A6D6C19E356A}"/>
                  </a:ext>
                </a:extLst>
              </p:cNvPr>
              <p:cNvSpPr/>
              <p:nvPr userDrawn="1"/>
            </p:nvSpPr>
            <p:spPr>
              <a:xfrm rot="5400000">
                <a:off x="11521444" y="414873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8" name="Hexagon 47">
                <a:extLst>
                  <a:ext uri="{FF2B5EF4-FFF2-40B4-BE49-F238E27FC236}">
                    <a16:creationId xmlns:a16="http://schemas.microsoft.com/office/drawing/2014/main" id="{66D40C60-84E7-E816-F806-FFA481035279}"/>
                  </a:ext>
                </a:extLst>
              </p:cNvPr>
              <p:cNvSpPr/>
              <p:nvPr userDrawn="1"/>
            </p:nvSpPr>
            <p:spPr>
              <a:xfrm rot="5400000">
                <a:off x="11121748" y="1020441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49" name="Hexagon 48">
                <a:extLst>
                  <a:ext uri="{FF2B5EF4-FFF2-40B4-BE49-F238E27FC236}">
                    <a16:creationId xmlns:a16="http://schemas.microsoft.com/office/drawing/2014/main" id="{C1EF01AE-6B49-37FD-9BE3-B30C99E76B92}"/>
                  </a:ext>
                </a:extLst>
              </p:cNvPr>
              <p:cNvSpPr/>
              <p:nvPr userDrawn="1"/>
            </p:nvSpPr>
            <p:spPr>
              <a:xfrm rot="5400000">
                <a:off x="11513375" y="160000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0" name="Hexagon 49">
                <a:extLst>
                  <a:ext uri="{FF2B5EF4-FFF2-40B4-BE49-F238E27FC236}">
                    <a16:creationId xmlns:a16="http://schemas.microsoft.com/office/drawing/2014/main" id="{B387484B-7916-4C8B-71B1-7DC36AE3214E}"/>
                  </a:ext>
                </a:extLst>
              </p:cNvPr>
              <p:cNvSpPr/>
              <p:nvPr userDrawn="1"/>
            </p:nvSpPr>
            <p:spPr>
              <a:xfrm rot="5400000">
                <a:off x="10730122" y="1600007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1" name="Hexagon 50">
                <a:extLst>
                  <a:ext uri="{FF2B5EF4-FFF2-40B4-BE49-F238E27FC236}">
                    <a16:creationId xmlns:a16="http://schemas.microsoft.com/office/drawing/2014/main" id="{BF44E129-3A04-21C1-FA6E-A3626E07168C}"/>
                  </a:ext>
                </a:extLst>
              </p:cNvPr>
              <p:cNvSpPr/>
              <p:nvPr userDrawn="1"/>
            </p:nvSpPr>
            <p:spPr>
              <a:xfrm rot="5400000">
                <a:off x="11913072" y="-149008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2" name="Hexagon 51">
                <a:extLst>
                  <a:ext uri="{FF2B5EF4-FFF2-40B4-BE49-F238E27FC236}">
                    <a16:creationId xmlns:a16="http://schemas.microsoft.com/office/drawing/2014/main" id="{16EA9B77-1AED-CB1F-F65F-84CD1B2EA97F}"/>
                  </a:ext>
                </a:extLst>
              </p:cNvPr>
              <p:cNvSpPr/>
              <p:nvPr userDrawn="1"/>
            </p:nvSpPr>
            <p:spPr>
              <a:xfrm rot="5400000">
                <a:off x="12696327" y="-149009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3" name="Hexagon 52">
                <a:extLst>
                  <a:ext uri="{FF2B5EF4-FFF2-40B4-BE49-F238E27FC236}">
                    <a16:creationId xmlns:a16="http://schemas.microsoft.com/office/drawing/2014/main" id="{7D0CD066-5E0A-06DA-06CA-D35DCB018C07}"/>
                  </a:ext>
                </a:extLst>
              </p:cNvPr>
              <p:cNvSpPr/>
              <p:nvPr userDrawn="1"/>
            </p:nvSpPr>
            <p:spPr>
              <a:xfrm rot="5400000">
                <a:off x="13091988" y="422716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4" name="Hexagon 53">
                <a:extLst>
                  <a:ext uri="{FF2B5EF4-FFF2-40B4-BE49-F238E27FC236}">
                    <a16:creationId xmlns:a16="http://schemas.microsoft.com/office/drawing/2014/main" id="{66852556-4767-B1EB-8441-79BD6A52A655}"/>
                  </a:ext>
                </a:extLst>
              </p:cNvPr>
              <p:cNvSpPr/>
              <p:nvPr userDrawn="1"/>
            </p:nvSpPr>
            <p:spPr>
              <a:xfrm rot="5400000">
                <a:off x="13096020" y="1600007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5" name="Hexagon 54">
                <a:extLst>
                  <a:ext uri="{FF2B5EF4-FFF2-40B4-BE49-F238E27FC236}">
                    <a16:creationId xmlns:a16="http://schemas.microsoft.com/office/drawing/2014/main" id="{6DB94699-6838-202F-7052-E1B3757EFFAE}"/>
                  </a:ext>
                </a:extLst>
              </p:cNvPr>
              <p:cNvSpPr/>
              <p:nvPr userDrawn="1"/>
            </p:nvSpPr>
            <p:spPr>
              <a:xfrm rot="5400000">
                <a:off x="10715068" y="422716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6" name="Hexagon 55">
                <a:extLst>
                  <a:ext uri="{FF2B5EF4-FFF2-40B4-BE49-F238E27FC236}">
                    <a16:creationId xmlns:a16="http://schemas.microsoft.com/office/drawing/2014/main" id="{BF7E4BBF-E23B-F382-962B-BB6831043951}"/>
                  </a:ext>
                </a:extLst>
              </p:cNvPr>
              <p:cNvSpPr/>
              <p:nvPr userDrawn="1"/>
            </p:nvSpPr>
            <p:spPr>
              <a:xfrm rot="5400000">
                <a:off x="11901286" y="2202660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7" name="Hexagon 56">
                <a:extLst>
                  <a:ext uri="{FF2B5EF4-FFF2-40B4-BE49-F238E27FC236}">
                    <a16:creationId xmlns:a16="http://schemas.microsoft.com/office/drawing/2014/main" id="{528BAE1D-C21E-1A52-6DE1-25B64FE8A75D}"/>
                  </a:ext>
                </a:extLst>
              </p:cNvPr>
              <p:cNvSpPr/>
              <p:nvPr userDrawn="1"/>
            </p:nvSpPr>
            <p:spPr>
              <a:xfrm rot="5400000">
                <a:off x="12696328" y="2202660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8" name="Hexagon 57">
                <a:extLst>
                  <a:ext uri="{FF2B5EF4-FFF2-40B4-BE49-F238E27FC236}">
                    <a16:creationId xmlns:a16="http://schemas.microsoft.com/office/drawing/2014/main" id="{B55905E1-D212-56AB-E147-B74CA7361476}"/>
                  </a:ext>
                </a:extLst>
              </p:cNvPr>
              <p:cNvSpPr/>
              <p:nvPr userDrawn="1"/>
            </p:nvSpPr>
            <p:spPr>
              <a:xfrm rot="5400000">
                <a:off x="11136521" y="2205575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59" name="Hexagon 58">
                <a:extLst>
                  <a:ext uri="{FF2B5EF4-FFF2-40B4-BE49-F238E27FC236}">
                    <a16:creationId xmlns:a16="http://schemas.microsoft.com/office/drawing/2014/main" id="{37A5A472-CCCA-21A9-2CCA-B14AB316078A}"/>
                  </a:ext>
                </a:extLst>
              </p:cNvPr>
              <p:cNvSpPr/>
              <p:nvPr userDrawn="1"/>
            </p:nvSpPr>
            <p:spPr>
              <a:xfrm rot="5400000">
                <a:off x="12313308" y="2808228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0" name="Hexagon 59">
                <a:extLst>
                  <a:ext uri="{FF2B5EF4-FFF2-40B4-BE49-F238E27FC236}">
                    <a16:creationId xmlns:a16="http://schemas.microsoft.com/office/drawing/2014/main" id="{A2B9C69A-D16A-B052-BD2E-E5B4F366A88D}"/>
                  </a:ext>
                </a:extLst>
              </p:cNvPr>
              <p:cNvSpPr/>
              <p:nvPr userDrawn="1"/>
            </p:nvSpPr>
            <p:spPr>
              <a:xfrm rot="5400000">
                <a:off x="11521986" y="2808227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1" name="Hexagon 60">
                <a:extLst>
                  <a:ext uri="{FF2B5EF4-FFF2-40B4-BE49-F238E27FC236}">
                    <a16:creationId xmlns:a16="http://schemas.microsoft.com/office/drawing/2014/main" id="{7EC1BFAE-47EC-16EB-6336-F2A7B5B98D4E}"/>
                  </a:ext>
                </a:extLst>
              </p:cNvPr>
              <p:cNvSpPr/>
              <p:nvPr userDrawn="1"/>
            </p:nvSpPr>
            <p:spPr>
              <a:xfrm rot="5400000">
                <a:off x="11922129" y="3432392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2" name="Hexagon 61">
                <a:extLst>
                  <a:ext uri="{FF2B5EF4-FFF2-40B4-BE49-F238E27FC236}">
                    <a16:creationId xmlns:a16="http://schemas.microsoft.com/office/drawing/2014/main" id="{6A91D060-DF5D-A524-D261-5691D2457F2B}"/>
                  </a:ext>
                </a:extLst>
              </p:cNvPr>
              <p:cNvSpPr/>
              <p:nvPr userDrawn="1"/>
            </p:nvSpPr>
            <p:spPr>
              <a:xfrm rot="5400000">
                <a:off x="12697456" y="3432391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3" name="Hexagon 62">
                <a:extLst>
                  <a:ext uri="{FF2B5EF4-FFF2-40B4-BE49-F238E27FC236}">
                    <a16:creationId xmlns:a16="http://schemas.microsoft.com/office/drawing/2014/main" id="{F6378CD1-3CDB-E110-C28A-203FD316DE36}"/>
                  </a:ext>
                </a:extLst>
              </p:cNvPr>
              <p:cNvSpPr/>
              <p:nvPr userDrawn="1"/>
            </p:nvSpPr>
            <p:spPr>
              <a:xfrm rot="5400000">
                <a:off x="13095347" y="2805313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4" name="Hexagon 63">
                <a:extLst>
                  <a:ext uri="{FF2B5EF4-FFF2-40B4-BE49-F238E27FC236}">
                    <a16:creationId xmlns:a16="http://schemas.microsoft.com/office/drawing/2014/main" id="{E8F9D6E8-BE63-9450-4E9B-37F105A8A4F8}"/>
                  </a:ext>
                </a:extLst>
              </p:cNvPr>
              <p:cNvSpPr/>
              <p:nvPr userDrawn="1"/>
            </p:nvSpPr>
            <p:spPr>
              <a:xfrm rot="5400000">
                <a:off x="12330321" y="4056555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5" name="Hexagon 64">
                <a:extLst>
                  <a:ext uri="{FF2B5EF4-FFF2-40B4-BE49-F238E27FC236}">
                    <a16:creationId xmlns:a16="http://schemas.microsoft.com/office/drawing/2014/main" id="{2835908E-D9A9-66C4-0189-E59B1B262A8D}"/>
                  </a:ext>
                </a:extLst>
              </p:cNvPr>
              <p:cNvSpPr/>
              <p:nvPr userDrawn="1"/>
            </p:nvSpPr>
            <p:spPr>
              <a:xfrm rot="5400000">
                <a:off x="13106105" y="4056554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6" name="Hexagon 65">
                <a:extLst>
                  <a:ext uri="{FF2B5EF4-FFF2-40B4-BE49-F238E27FC236}">
                    <a16:creationId xmlns:a16="http://schemas.microsoft.com/office/drawing/2014/main" id="{4796D2BC-84D8-5AA0-4623-958DE94DB9FD}"/>
                  </a:ext>
                </a:extLst>
              </p:cNvPr>
              <p:cNvSpPr/>
              <p:nvPr userDrawn="1"/>
            </p:nvSpPr>
            <p:spPr>
              <a:xfrm rot="5400000">
                <a:off x="10353268" y="2214783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7" name="Hexagon 66">
                <a:extLst>
                  <a:ext uri="{FF2B5EF4-FFF2-40B4-BE49-F238E27FC236}">
                    <a16:creationId xmlns:a16="http://schemas.microsoft.com/office/drawing/2014/main" id="{CBA73DFA-276F-3F14-4215-6562907103FF}"/>
                  </a:ext>
                </a:extLst>
              </p:cNvPr>
              <p:cNvSpPr/>
              <p:nvPr userDrawn="1"/>
            </p:nvSpPr>
            <p:spPr>
              <a:xfrm rot="5400000">
                <a:off x="11146802" y="3418074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8" name="Hexagon 67">
                <a:extLst>
                  <a:ext uri="{FF2B5EF4-FFF2-40B4-BE49-F238E27FC236}">
                    <a16:creationId xmlns:a16="http://schemas.microsoft.com/office/drawing/2014/main" id="{266512CC-3636-4AC3-D19A-B49080FD57E0}"/>
                  </a:ext>
                </a:extLst>
              </p:cNvPr>
              <p:cNvSpPr/>
              <p:nvPr userDrawn="1"/>
            </p:nvSpPr>
            <p:spPr>
              <a:xfrm rot="5400000">
                <a:off x="13141737" y="5304881"/>
                <a:ext cx="699247" cy="699247"/>
              </a:xfrm>
              <a:prstGeom prst="hexagon">
                <a:avLst/>
              </a:prstGeom>
              <a:solidFill>
                <a:srgbClr val="BA0C2F">
                  <a:alpha val="2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  <p:sp>
            <p:nvSpPr>
              <p:cNvPr id="69" name="Hexagon 68">
                <a:extLst>
                  <a:ext uri="{FF2B5EF4-FFF2-40B4-BE49-F238E27FC236}">
                    <a16:creationId xmlns:a16="http://schemas.microsoft.com/office/drawing/2014/main" id="{E4647966-DC22-5D1A-34E7-CBFCF370F662}"/>
                  </a:ext>
                </a:extLst>
              </p:cNvPr>
              <p:cNvSpPr/>
              <p:nvPr userDrawn="1"/>
            </p:nvSpPr>
            <p:spPr>
              <a:xfrm rot="5400000">
                <a:off x="12735575" y="4680718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BA0C2F"/>
                  </a:solidFill>
                </a:endParaRPr>
              </a:p>
            </p:txBody>
          </p:sp>
        </p:grp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DD31F970-29F8-9695-1EA3-0909D9ABEC57}"/>
                </a:ext>
              </a:extLst>
            </p:cNvPr>
            <p:cNvSpPr/>
            <p:nvPr userDrawn="1"/>
          </p:nvSpPr>
          <p:spPr>
            <a:xfrm rot="5400000">
              <a:off x="10467772" y="120287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65607FBC-E9ED-BA01-2333-084DA70E7204}"/>
                </a:ext>
              </a:extLst>
            </p:cNvPr>
            <p:cNvSpPr/>
            <p:nvPr userDrawn="1"/>
          </p:nvSpPr>
          <p:spPr>
            <a:xfrm rot="5400000">
              <a:off x="10472362" y="-379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128" name="Footer Placeholder 4">
            <a:extLst>
              <a:ext uri="{FF2B5EF4-FFF2-40B4-BE49-F238E27FC236}">
                <a16:creationId xmlns:a16="http://schemas.microsoft.com/office/drawing/2014/main" id="{C3764159-9B71-8A58-B66A-D18E8AB54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sp>
        <p:nvSpPr>
          <p:cNvPr id="129" name="Slide Number Placeholder 5">
            <a:extLst>
              <a:ext uri="{FF2B5EF4-FFF2-40B4-BE49-F238E27FC236}">
                <a16:creationId xmlns:a16="http://schemas.microsoft.com/office/drawing/2014/main" id="{76CE3759-2D1F-95C8-F988-0912A215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>
              <a:latin typeface="Merriweather Sans Light" pitchFamily="2" charset="77"/>
            </a:endParaRPr>
          </a:p>
        </p:txBody>
      </p:sp>
      <p:pic>
        <p:nvPicPr>
          <p:cNvPr id="5" name="Picture 4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0F314737-9FCA-8844-8EA7-0D9506E8CC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69">
            <a:extLst>
              <a:ext uri="{FF2B5EF4-FFF2-40B4-BE49-F238E27FC236}">
                <a16:creationId xmlns:a16="http://schemas.microsoft.com/office/drawing/2014/main" id="{93568F84-31F3-FD8F-190D-99BD0DE2120E}"/>
              </a:ext>
            </a:extLst>
          </p:cNvPr>
          <p:cNvGrpSpPr/>
          <p:nvPr userDrawn="1"/>
        </p:nvGrpSpPr>
        <p:grpSpPr>
          <a:xfrm flipH="1">
            <a:off x="-889430" y="3812759"/>
            <a:ext cx="3452084" cy="4920495"/>
            <a:chOff x="9608354" y="3917656"/>
            <a:chExt cx="3452084" cy="4920495"/>
          </a:xfrm>
        </p:grpSpPr>
        <p:sp>
          <p:nvSpPr>
            <p:cNvPr id="42" name="Hexagon 41">
              <a:extLst>
                <a:ext uri="{FF2B5EF4-FFF2-40B4-BE49-F238E27FC236}">
                  <a16:creationId xmlns:a16="http://schemas.microsoft.com/office/drawing/2014/main" id="{45E14861-DDC8-A911-4DD2-0F52F6F8BE49}"/>
                </a:ext>
              </a:extLst>
            </p:cNvPr>
            <p:cNvSpPr/>
            <p:nvPr userDrawn="1"/>
          </p:nvSpPr>
          <p:spPr>
            <a:xfrm rot="16200000" flipV="1">
              <a:off x="11559783" y="755933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804C037F-545F-4E14-B56F-8674D76E3BBA}"/>
                </a:ext>
              </a:extLst>
            </p:cNvPr>
            <p:cNvSpPr/>
            <p:nvPr userDrawn="1"/>
          </p:nvSpPr>
          <p:spPr>
            <a:xfrm rot="16200000" flipV="1">
              <a:off x="11951410" y="6979772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A132DCF6-64A4-3B7E-BFF7-F05B541D3B8E}"/>
                </a:ext>
              </a:extLst>
            </p:cNvPr>
            <p:cNvSpPr/>
            <p:nvPr userDrawn="1"/>
          </p:nvSpPr>
          <p:spPr>
            <a:xfrm rot="16200000" flipV="1">
              <a:off x="11168157" y="6979772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5" name="Hexagon 44">
              <a:extLst>
                <a:ext uri="{FF2B5EF4-FFF2-40B4-BE49-F238E27FC236}">
                  <a16:creationId xmlns:a16="http://schemas.microsoft.com/office/drawing/2014/main" id="{75F55986-AA3A-CD07-DA6F-26728626DD43}"/>
                </a:ext>
              </a:extLst>
            </p:cNvPr>
            <p:cNvSpPr/>
            <p:nvPr userDrawn="1"/>
          </p:nvSpPr>
          <p:spPr>
            <a:xfrm rot="16200000" flipV="1">
              <a:off x="11559783" y="63742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6" name="Hexagon 45">
              <a:extLst>
                <a:ext uri="{FF2B5EF4-FFF2-40B4-BE49-F238E27FC236}">
                  <a16:creationId xmlns:a16="http://schemas.microsoft.com/office/drawing/2014/main" id="{459C311B-5C12-7D73-A861-D18648001E1B}"/>
                </a:ext>
              </a:extLst>
            </p:cNvPr>
            <p:cNvSpPr/>
            <p:nvPr userDrawn="1"/>
          </p:nvSpPr>
          <p:spPr>
            <a:xfrm rot="16200000" flipV="1">
              <a:off x="10384903" y="8138904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7" name="Hexagon 46">
              <a:extLst>
                <a:ext uri="{FF2B5EF4-FFF2-40B4-BE49-F238E27FC236}">
                  <a16:creationId xmlns:a16="http://schemas.microsoft.com/office/drawing/2014/main" id="{2804AFDE-3087-BEA1-CD38-ECD8642E03E1}"/>
                </a:ext>
              </a:extLst>
            </p:cNvPr>
            <p:cNvSpPr/>
            <p:nvPr userDrawn="1"/>
          </p:nvSpPr>
          <p:spPr>
            <a:xfrm rot="16200000" flipV="1">
              <a:off x="10776530" y="755933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9A5F0140-F6CE-12EC-88D5-DFED07ED8614}"/>
                </a:ext>
              </a:extLst>
            </p:cNvPr>
            <p:cNvSpPr/>
            <p:nvPr userDrawn="1"/>
          </p:nvSpPr>
          <p:spPr>
            <a:xfrm rot="16200000" flipV="1">
              <a:off x="10376834" y="695377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BEF770A3-D7CA-0E4D-8107-8934F3086300}"/>
                </a:ext>
              </a:extLst>
            </p:cNvPr>
            <p:cNvSpPr/>
            <p:nvPr userDrawn="1"/>
          </p:nvSpPr>
          <p:spPr>
            <a:xfrm rot="16200000" flipV="1">
              <a:off x="10768461" y="637420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04246413-E9C3-6585-BF63-EEC949F3DA70}"/>
                </a:ext>
              </a:extLst>
            </p:cNvPr>
            <p:cNvSpPr/>
            <p:nvPr userDrawn="1"/>
          </p:nvSpPr>
          <p:spPr>
            <a:xfrm rot="16200000" flipV="1">
              <a:off x="9985208" y="637420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46BFF0B1-1DB1-0E24-A766-A07154F640F8}"/>
                </a:ext>
              </a:extLst>
            </p:cNvPr>
            <p:cNvSpPr/>
            <p:nvPr userDrawn="1"/>
          </p:nvSpPr>
          <p:spPr>
            <a:xfrm rot="16200000" flipV="1">
              <a:off x="11168158" y="812321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10B2E66A-2245-29D7-2C36-CCB128EAB5FE}"/>
                </a:ext>
              </a:extLst>
            </p:cNvPr>
            <p:cNvSpPr/>
            <p:nvPr userDrawn="1"/>
          </p:nvSpPr>
          <p:spPr>
            <a:xfrm rot="16200000" flipV="1">
              <a:off x="11951413" y="8123220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571F012F-C2AD-28A8-5EFC-53C36AB39FAC}"/>
                </a:ext>
              </a:extLst>
            </p:cNvPr>
            <p:cNvSpPr/>
            <p:nvPr userDrawn="1"/>
          </p:nvSpPr>
          <p:spPr>
            <a:xfrm rot="16200000" flipV="1">
              <a:off x="12347074" y="7551495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56439312-8E78-5A79-2D7C-B8098AF57981}"/>
                </a:ext>
              </a:extLst>
            </p:cNvPr>
            <p:cNvSpPr/>
            <p:nvPr userDrawn="1"/>
          </p:nvSpPr>
          <p:spPr>
            <a:xfrm rot="16200000" flipV="1">
              <a:off x="12351106" y="6374204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5" name="Hexagon 54">
              <a:extLst>
                <a:ext uri="{FF2B5EF4-FFF2-40B4-BE49-F238E27FC236}">
                  <a16:creationId xmlns:a16="http://schemas.microsoft.com/office/drawing/2014/main" id="{F073E9A7-0B40-A834-DEB7-3C96BF58D001}"/>
                </a:ext>
              </a:extLst>
            </p:cNvPr>
            <p:cNvSpPr/>
            <p:nvPr userDrawn="1"/>
          </p:nvSpPr>
          <p:spPr>
            <a:xfrm rot="16200000" flipV="1">
              <a:off x="9970154" y="7551495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E3B34EF6-8826-5BCA-5EE8-F5A14B193079}"/>
                </a:ext>
              </a:extLst>
            </p:cNvPr>
            <p:cNvSpPr/>
            <p:nvPr userDrawn="1"/>
          </p:nvSpPr>
          <p:spPr>
            <a:xfrm rot="16200000" flipV="1">
              <a:off x="11156372" y="577155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05B7CF40-19E6-FDEB-1D96-4D59181D59F6}"/>
                </a:ext>
              </a:extLst>
            </p:cNvPr>
            <p:cNvSpPr/>
            <p:nvPr userDrawn="1"/>
          </p:nvSpPr>
          <p:spPr>
            <a:xfrm rot="16200000" flipV="1">
              <a:off x="11951414" y="5771551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80A7E3C8-5CC7-67C9-D43D-226320583F62}"/>
                </a:ext>
              </a:extLst>
            </p:cNvPr>
            <p:cNvSpPr/>
            <p:nvPr userDrawn="1"/>
          </p:nvSpPr>
          <p:spPr>
            <a:xfrm rot="16200000" flipV="1">
              <a:off x="10391607" y="576863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9694C5C8-4362-0CCE-5874-70BB70BD8991}"/>
                </a:ext>
              </a:extLst>
            </p:cNvPr>
            <p:cNvSpPr/>
            <p:nvPr userDrawn="1"/>
          </p:nvSpPr>
          <p:spPr>
            <a:xfrm rot="16200000" flipV="1">
              <a:off x="11568394" y="5165983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91AD2991-4131-9791-C5E0-D74160946638}"/>
                </a:ext>
              </a:extLst>
            </p:cNvPr>
            <p:cNvSpPr/>
            <p:nvPr userDrawn="1"/>
          </p:nvSpPr>
          <p:spPr>
            <a:xfrm rot="16200000" flipV="1">
              <a:off x="10777072" y="5165984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DC64C934-A082-BD21-8E96-625C9B7A840B}"/>
                </a:ext>
              </a:extLst>
            </p:cNvPr>
            <p:cNvSpPr/>
            <p:nvPr userDrawn="1"/>
          </p:nvSpPr>
          <p:spPr>
            <a:xfrm rot="16200000" flipV="1">
              <a:off x="11177215" y="4541819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2" name="Hexagon 61">
              <a:extLst>
                <a:ext uri="{FF2B5EF4-FFF2-40B4-BE49-F238E27FC236}">
                  <a16:creationId xmlns:a16="http://schemas.microsoft.com/office/drawing/2014/main" id="{C4D106B4-FE03-BF66-10C0-5D74B56E1376}"/>
                </a:ext>
              </a:extLst>
            </p:cNvPr>
            <p:cNvSpPr/>
            <p:nvPr userDrawn="1"/>
          </p:nvSpPr>
          <p:spPr>
            <a:xfrm rot="16200000" flipV="1">
              <a:off x="11952542" y="454182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3" name="Hexagon 62">
              <a:extLst>
                <a:ext uri="{FF2B5EF4-FFF2-40B4-BE49-F238E27FC236}">
                  <a16:creationId xmlns:a16="http://schemas.microsoft.com/office/drawing/2014/main" id="{3A5C90E3-6ABD-4FA0-A280-C0AD649F8030}"/>
                </a:ext>
              </a:extLst>
            </p:cNvPr>
            <p:cNvSpPr/>
            <p:nvPr userDrawn="1"/>
          </p:nvSpPr>
          <p:spPr>
            <a:xfrm rot="16200000" flipV="1">
              <a:off x="12350433" y="5168898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4" name="Hexagon 63">
              <a:extLst>
                <a:ext uri="{FF2B5EF4-FFF2-40B4-BE49-F238E27FC236}">
                  <a16:creationId xmlns:a16="http://schemas.microsoft.com/office/drawing/2014/main" id="{00BE1829-988E-9958-EA75-B83B1D924A15}"/>
                </a:ext>
              </a:extLst>
            </p:cNvPr>
            <p:cNvSpPr/>
            <p:nvPr userDrawn="1"/>
          </p:nvSpPr>
          <p:spPr>
            <a:xfrm rot="16200000" flipV="1">
              <a:off x="11585407" y="3917656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E81053BE-A5E6-9566-433D-8B5B82E7BDE2}"/>
                </a:ext>
              </a:extLst>
            </p:cNvPr>
            <p:cNvSpPr/>
            <p:nvPr userDrawn="1"/>
          </p:nvSpPr>
          <p:spPr>
            <a:xfrm rot="16200000" flipV="1">
              <a:off x="12361191" y="391765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6" name="Hexagon 65">
              <a:extLst>
                <a:ext uri="{FF2B5EF4-FFF2-40B4-BE49-F238E27FC236}">
                  <a16:creationId xmlns:a16="http://schemas.microsoft.com/office/drawing/2014/main" id="{3B7A5B52-EF41-00A0-239E-69A455EC52B5}"/>
                </a:ext>
              </a:extLst>
            </p:cNvPr>
            <p:cNvSpPr/>
            <p:nvPr userDrawn="1"/>
          </p:nvSpPr>
          <p:spPr>
            <a:xfrm rot="16200000" flipV="1">
              <a:off x="9608354" y="5759428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7" name="Hexagon 66">
              <a:extLst>
                <a:ext uri="{FF2B5EF4-FFF2-40B4-BE49-F238E27FC236}">
                  <a16:creationId xmlns:a16="http://schemas.microsoft.com/office/drawing/2014/main" id="{F1E76A6B-36B2-FC0C-0525-3487E7FBD49E}"/>
                </a:ext>
              </a:extLst>
            </p:cNvPr>
            <p:cNvSpPr/>
            <p:nvPr userDrawn="1"/>
          </p:nvSpPr>
          <p:spPr>
            <a:xfrm rot="16200000" flipV="1">
              <a:off x="10401888" y="4556137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  <a:latin typeface="Merriweather Sans ExtraBold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40723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tx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tx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tx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tx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  <a:latin typeface="Merriweather Sans ExtraBold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40723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  <a:lvl2pPr>
              <a:defRPr>
                <a:solidFill>
                  <a:schemeClr val="tx1"/>
                </a:solidFill>
                <a:latin typeface="Merriweather Sans Light" pitchFamily="2" charset="77"/>
              </a:defRPr>
            </a:lvl2pPr>
            <a:lvl3pPr>
              <a:defRPr>
                <a:solidFill>
                  <a:schemeClr val="tx1"/>
                </a:solidFill>
                <a:latin typeface="Merriweather Sans Light" pitchFamily="2" charset="77"/>
              </a:defRPr>
            </a:lvl3pPr>
            <a:lvl4pPr>
              <a:defRPr>
                <a:solidFill>
                  <a:schemeClr val="tx1"/>
                </a:solidFill>
                <a:latin typeface="Merriweather Sans Light" pitchFamily="2" charset="77"/>
              </a:defRPr>
            </a:lvl4pPr>
            <a:lvl5pPr>
              <a:defRPr>
                <a:solidFill>
                  <a:schemeClr val="tx1"/>
                </a:solidFill>
                <a:latin typeface="Merriweather Sans Light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928DE06-DDBE-3CAC-5486-0E2682369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D04B51A-B19B-E937-E708-B140DC5EF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>
              <a:latin typeface="Merriweather Sans Light" pitchFamily="2" charset="77"/>
            </a:endParaRPr>
          </a:p>
        </p:txBody>
      </p:sp>
      <p:pic>
        <p:nvPicPr>
          <p:cNvPr id="7" name="Picture 6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E41CD693-7118-8EDD-9EFE-5B393FDDEB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F15C1F5-A940-FEC9-85EC-B0F72C10F5E9}"/>
              </a:ext>
            </a:extLst>
          </p:cNvPr>
          <p:cNvGrpSpPr/>
          <p:nvPr userDrawn="1"/>
        </p:nvGrpSpPr>
        <p:grpSpPr>
          <a:xfrm flipH="1" flipV="1">
            <a:off x="-821411" y="1365425"/>
            <a:ext cx="3487716" cy="6168821"/>
            <a:chOff x="10353268" y="-164693"/>
            <a:chExt cx="3487716" cy="6168821"/>
          </a:xfrm>
        </p:grpSpPr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40BCCA26-23E7-B5E8-212D-E2DF1B17FC0D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1BEB699F-83A2-8AB0-5DA1-E1C7A836FC4F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7D1E8D58-7291-16E2-716C-A77A32BD87DA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97C09CD0-8A7C-98EF-F843-216C0F520322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B4567586-1884-5D01-34B0-6279116718B1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D085805B-DCEF-6D45-6249-C69A3F7D033A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2A2C2B30-7521-67BD-CE79-E8E17FE6C3B9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041F3519-189B-CD69-A72E-369270CCFC8D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A2D78FCD-387D-42F6-165E-1373E8EBA125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B36C0899-6F99-C953-B1AB-4FADFA1A19E4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E8A38256-36EE-A597-7958-107464C51B02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E08EBF05-5E9E-ABE2-2E8F-C3DAA4F4C263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D78B1FE7-09F1-5827-F67D-3741A9784A4B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C04CC8AC-7BAD-AD97-B649-B4AEC293D9B7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3F31D41D-40D2-0197-CF25-42881045B2F0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1BF65042-71D9-ECB0-478E-BE9E87BA38DA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72ABD07C-455A-133F-7820-156B6FBA7752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6BFEA3E4-542E-67B6-6C51-48C360DF7437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0E76A572-7A60-001D-E58F-6B6E86A6D5A4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5BA93399-2E1C-B017-CEBF-78A57B494145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61FC124C-0B4F-A549-0B0D-4FF975F7AA71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BD10303A-143F-241E-9522-A8A9BA8566D4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556F0A40-0C02-921A-F942-F4BAF452A03A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A46E997D-36C6-F54A-141F-1E2E44E68436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2607AD7A-CD55-2D05-E41B-E320B63E27AD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EC8102C1-FE40-D2A9-A20B-BE16893815BC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95237085-9838-7480-C48D-6C473181FE68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4BED9B18-E28E-6F6B-C14A-DF9D1F3B471A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C3874FC-B922-7C7C-DF76-59C3C811EE78}"/>
              </a:ext>
            </a:extLst>
          </p:cNvPr>
          <p:cNvGrpSpPr/>
          <p:nvPr userDrawn="1"/>
        </p:nvGrpSpPr>
        <p:grpSpPr>
          <a:xfrm>
            <a:off x="11098792" y="7212"/>
            <a:ext cx="3487716" cy="6168821"/>
            <a:chOff x="10353268" y="-164693"/>
            <a:chExt cx="3487716" cy="6168821"/>
          </a:xfrm>
        </p:grpSpPr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2DD92972-D02C-F815-B501-DCEAA09CAFDF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9" name="Hexagon 38">
              <a:extLst>
                <a:ext uri="{FF2B5EF4-FFF2-40B4-BE49-F238E27FC236}">
                  <a16:creationId xmlns:a16="http://schemas.microsoft.com/office/drawing/2014/main" id="{1088F00A-27E5-6ACF-1454-7911D006D4AC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0" name="Hexagon 39">
              <a:extLst>
                <a:ext uri="{FF2B5EF4-FFF2-40B4-BE49-F238E27FC236}">
                  <a16:creationId xmlns:a16="http://schemas.microsoft.com/office/drawing/2014/main" id="{E7FEA549-90B5-CA28-5A47-16A714360DFE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1" name="Hexagon 40">
              <a:extLst>
                <a:ext uri="{FF2B5EF4-FFF2-40B4-BE49-F238E27FC236}">
                  <a16:creationId xmlns:a16="http://schemas.microsoft.com/office/drawing/2014/main" id="{2ECE8A54-E930-F37B-0F96-680C28A28646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2" name="Hexagon 41">
              <a:extLst>
                <a:ext uri="{FF2B5EF4-FFF2-40B4-BE49-F238E27FC236}">
                  <a16:creationId xmlns:a16="http://schemas.microsoft.com/office/drawing/2014/main" id="{57D8B133-C4E9-47C5-3711-9BDA3403E50D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15110DD8-FE66-239D-4FDE-B7BD2F8DDA0F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3FC8A66C-E2F2-0116-B316-1C167522C30C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5" name="Hexagon 44">
              <a:extLst>
                <a:ext uri="{FF2B5EF4-FFF2-40B4-BE49-F238E27FC236}">
                  <a16:creationId xmlns:a16="http://schemas.microsoft.com/office/drawing/2014/main" id="{D0F183FA-5FFD-EF63-5DC9-23BE982DD55A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6" name="Hexagon 45">
              <a:extLst>
                <a:ext uri="{FF2B5EF4-FFF2-40B4-BE49-F238E27FC236}">
                  <a16:creationId xmlns:a16="http://schemas.microsoft.com/office/drawing/2014/main" id="{6F4DEC1A-A1AA-C9CC-751A-E2B373FE54E2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7" name="Hexagon 46">
              <a:extLst>
                <a:ext uri="{FF2B5EF4-FFF2-40B4-BE49-F238E27FC236}">
                  <a16:creationId xmlns:a16="http://schemas.microsoft.com/office/drawing/2014/main" id="{885A0649-06F0-188F-826A-473C7B07F38C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DEAC641A-B185-CD0F-664B-D4D59A0E51E2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73888453-AA8C-D92A-CF76-8B1B84C14ED9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61E54154-94C0-2429-FFA8-09F4E9EB7C38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C7F057EB-1735-3444-81E4-8DDD28057407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FE44EBFF-23A7-431A-C09F-5CC6936FFC6B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DF21E3AA-622B-F9E1-E566-8EB97785E7D5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526733EF-DF1D-3A09-14FA-339BE0D9E2BB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5" name="Hexagon 54">
              <a:extLst>
                <a:ext uri="{FF2B5EF4-FFF2-40B4-BE49-F238E27FC236}">
                  <a16:creationId xmlns:a16="http://schemas.microsoft.com/office/drawing/2014/main" id="{3948DA2E-EDCB-8F8B-EC29-AF9BC4A62E25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CC2BD66D-F915-5C90-D019-3B1D143A16F8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B8E53D4F-6275-9335-9E05-13799FB9437A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84AF1C48-5474-AB04-738B-AAC028EF87D0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25D62A77-DB43-8C9C-13D4-5CA8FB70882C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DA96A003-59B2-0317-38FC-B53E086640B0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706CBF77-B2A0-2727-81C5-7DF10142BF94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2" name="Hexagon 61">
              <a:extLst>
                <a:ext uri="{FF2B5EF4-FFF2-40B4-BE49-F238E27FC236}">
                  <a16:creationId xmlns:a16="http://schemas.microsoft.com/office/drawing/2014/main" id="{1E031071-F512-466F-200F-00C2C443639E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3" name="Hexagon 62">
              <a:extLst>
                <a:ext uri="{FF2B5EF4-FFF2-40B4-BE49-F238E27FC236}">
                  <a16:creationId xmlns:a16="http://schemas.microsoft.com/office/drawing/2014/main" id="{4DA8181D-4D4A-C9FA-6A4F-26ED77B5BA94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4" name="Hexagon 63">
              <a:extLst>
                <a:ext uri="{FF2B5EF4-FFF2-40B4-BE49-F238E27FC236}">
                  <a16:creationId xmlns:a16="http://schemas.microsoft.com/office/drawing/2014/main" id="{FBAAC3BA-F858-0670-78A1-7181B42E68EC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85EE2AB3-1AF7-E71E-BDCF-43A7D6F980B2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429129F-38E7-5113-AD71-BA0590B08331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2BBCBB-4ADD-C7F8-F020-2FBF95DAB506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>
              <a:latin typeface="Merriweather Sans Light" pitchFamily="2" charset="77"/>
            </a:endParaRPr>
          </a:p>
        </p:txBody>
      </p:sp>
      <p:pic>
        <p:nvPicPr>
          <p:cNvPr id="3" name="Picture 2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E21293EA-F65D-6EF2-C58E-484898BA90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D5FCC409-E667-ACA0-115D-FC578C2721F8}"/>
              </a:ext>
            </a:extLst>
          </p:cNvPr>
          <p:cNvGrpSpPr/>
          <p:nvPr userDrawn="1"/>
        </p:nvGrpSpPr>
        <p:grpSpPr>
          <a:xfrm flipH="1">
            <a:off x="-107125" y="-95755"/>
            <a:ext cx="12713666" cy="8072517"/>
            <a:chOff x="-365309" y="-622880"/>
            <a:chExt cx="12713666" cy="807251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0E700C9-672F-9A20-084D-5189B6C88735}"/>
                </a:ext>
              </a:extLst>
            </p:cNvPr>
            <p:cNvGrpSpPr/>
            <p:nvPr userDrawn="1"/>
          </p:nvGrpSpPr>
          <p:grpSpPr>
            <a:xfrm>
              <a:off x="-365309" y="-622880"/>
              <a:ext cx="5544658" cy="3915539"/>
              <a:chOff x="-365309" y="-622880"/>
              <a:chExt cx="5544658" cy="3915539"/>
            </a:xfrm>
          </p:grpSpPr>
          <p:sp>
            <p:nvSpPr>
              <p:cNvPr id="8" name="Hexagon 7">
                <a:extLst>
                  <a:ext uri="{FF2B5EF4-FFF2-40B4-BE49-F238E27FC236}">
                    <a16:creationId xmlns:a16="http://schemas.microsoft.com/office/drawing/2014/main" id="{6B34F190-88F7-EE23-44DB-DDD8948C7D82}"/>
                  </a:ext>
                </a:extLst>
              </p:cNvPr>
              <p:cNvSpPr/>
              <p:nvPr userDrawn="1"/>
            </p:nvSpPr>
            <p:spPr>
              <a:xfrm>
                <a:off x="214257" y="178528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Hexagon 8">
                <a:extLst>
                  <a:ext uri="{FF2B5EF4-FFF2-40B4-BE49-F238E27FC236}">
                    <a16:creationId xmlns:a16="http://schemas.microsoft.com/office/drawing/2014/main" id="{A12D6B0A-A417-B9CC-70EE-F2DED3265420}"/>
                  </a:ext>
                </a:extLst>
              </p:cNvPr>
              <p:cNvSpPr/>
              <p:nvPr userDrawn="1"/>
            </p:nvSpPr>
            <p:spPr>
              <a:xfrm>
                <a:off x="793823" y="-213099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Hexagon 9">
                <a:extLst>
                  <a:ext uri="{FF2B5EF4-FFF2-40B4-BE49-F238E27FC236}">
                    <a16:creationId xmlns:a16="http://schemas.microsoft.com/office/drawing/2014/main" id="{477674C8-34C0-17BB-11A7-A7D1D6B8F9D2}"/>
                  </a:ext>
                </a:extLst>
              </p:cNvPr>
              <p:cNvSpPr/>
              <p:nvPr userDrawn="1"/>
            </p:nvSpPr>
            <p:spPr>
              <a:xfrm>
                <a:off x="793823" y="570154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Hexagon 10">
                <a:extLst>
                  <a:ext uri="{FF2B5EF4-FFF2-40B4-BE49-F238E27FC236}">
                    <a16:creationId xmlns:a16="http://schemas.microsoft.com/office/drawing/2014/main" id="{71A84B32-A41E-9161-9A3F-58EC1E48A74B}"/>
                  </a:ext>
                </a:extLst>
              </p:cNvPr>
              <p:cNvSpPr/>
              <p:nvPr userDrawn="1"/>
            </p:nvSpPr>
            <p:spPr>
              <a:xfrm>
                <a:off x="1399391" y="178528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Hexagon 11">
                <a:extLst>
                  <a:ext uri="{FF2B5EF4-FFF2-40B4-BE49-F238E27FC236}">
                    <a16:creationId xmlns:a16="http://schemas.microsoft.com/office/drawing/2014/main" id="{64A67B86-16FD-0FFE-1719-86F3F16C5156}"/>
                  </a:ext>
                </a:extLst>
              </p:cNvPr>
              <p:cNvSpPr/>
              <p:nvPr userDrawn="1"/>
            </p:nvSpPr>
            <p:spPr>
              <a:xfrm>
                <a:off x="-365309" y="1353408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Hexagon 12">
                <a:extLst>
                  <a:ext uri="{FF2B5EF4-FFF2-40B4-BE49-F238E27FC236}">
                    <a16:creationId xmlns:a16="http://schemas.microsoft.com/office/drawing/2014/main" id="{63C51466-9E05-DE5A-E078-8930ED3096B6}"/>
                  </a:ext>
                </a:extLst>
              </p:cNvPr>
              <p:cNvSpPr/>
              <p:nvPr userDrawn="1"/>
            </p:nvSpPr>
            <p:spPr>
              <a:xfrm>
                <a:off x="214257" y="961781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Hexagon 13">
                <a:extLst>
                  <a:ext uri="{FF2B5EF4-FFF2-40B4-BE49-F238E27FC236}">
                    <a16:creationId xmlns:a16="http://schemas.microsoft.com/office/drawing/2014/main" id="{0ECFD913-DC2A-47B3-0BE9-A1C7B8B59F89}"/>
                  </a:ext>
                </a:extLst>
              </p:cNvPr>
              <p:cNvSpPr/>
              <p:nvPr userDrawn="1"/>
            </p:nvSpPr>
            <p:spPr>
              <a:xfrm>
                <a:off x="819825" y="136147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Hexagon 14">
                <a:extLst>
                  <a:ext uri="{FF2B5EF4-FFF2-40B4-BE49-F238E27FC236}">
                    <a16:creationId xmlns:a16="http://schemas.microsoft.com/office/drawing/2014/main" id="{5453DEA1-AE30-F267-7A0D-DD89A679461A}"/>
                  </a:ext>
                </a:extLst>
              </p:cNvPr>
              <p:cNvSpPr/>
              <p:nvPr userDrawn="1"/>
            </p:nvSpPr>
            <p:spPr>
              <a:xfrm>
                <a:off x="1399391" y="969850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Hexagon 15">
                <a:extLst>
                  <a:ext uri="{FF2B5EF4-FFF2-40B4-BE49-F238E27FC236}">
                    <a16:creationId xmlns:a16="http://schemas.microsoft.com/office/drawing/2014/main" id="{68EE6BCB-16FB-12BC-5647-DAE9B2B97664}"/>
                  </a:ext>
                </a:extLst>
              </p:cNvPr>
              <p:cNvSpPr/>
              <p:nvPr userDrawn="1"/>
            </p:nvSpPr>
            <p:spPr>
              <a:xfrm>
                <a:off x="1399391" y="1753103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Hexagon 16">
                <a:extLst>
                  <a:ext uri="{FF2B5EF4-FFF2-40B4-BE49-F238E27FC236}">
                    <a16:creationId xmlns:a16="http://schemas.microsoft.com/office/drawing/2014/main" id="{72DA29F4-2B57-3E28-A8AB-1369B4748D79}"/>
                  </a:ext>
                </a:extLst>
              </p:cNvPr>
              <p:cNvSpPr/>
              <p:nvPr userDrawn="1"/>
            </p:nvSpPr>
            <p:spPr>
              <a:xfrm>
                <a:off x="-349624" y="570153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Hexagon 17">
                <a:extLst>
                  <a:ext uri="{FF2B5EF4-FFF2-40B4-BE49-F238E27FC236}">
                    <a16:creationId xmlns:a16="http://schemas.microsoft.com/office/drawing/2014/main" id="{05AAB8E0-4104-54F1-EA43-781CF3884F95}"/>
                  </a:ext>
                </a:extLst>
              </p:cNvPr>
              <p:cNvSpPr/>
              <p:nvPr userDrawn="1"/>
            </p:nvSpPr>
            <p:spPr>
              <a:xfrm>
                <a:off x="-349624" y="-213102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Hexagon 18">
                <a:extLst>
                  <a:ext uri="{FF2B5EF4-FFF2-40B4-BE49-F238E27FC236}">
                    <a16:creationId xmlns:a16="http://schemas.microsoft.com/office/drawing/2014/main" id="{EFEB1B87-E835-61C0-9168-DF4DC531FF15}"/>
                  </a:ext>
                </a:extLst>
              </p:cNvPr>
              <p:cNvSpPr/>
              <p:nvPr userDrawn="1"/>
            </p:nvSpPr>
            <p:spPr>
              <a:xfrm>
                <a:off x="222100" y="-608763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Hexagon 19">
                <a:extLst>
                  <a:ext uri="{FF2B5EF4-FFF2-40B4-BE49-F238E27FC236}">
                    <a16:creationId xmlns:a16="http://schemas.microsoft.com/office/drawing/2014/main" id="{B3EEEE56-CBB6-7034-DCC1-6B4D66AA20E9}"/>
                  </a:ext>
                </a:extLst>
              </p:cNvPr>
              <p:cNvSpPr/>
              <p:nvPr userDrawn="1"/>
            </p:nvSpPr>
            <p:spPr>
              <a:xfrm>
                <a:off x="1399391" y="-612795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Hexagon 20">
                <a:extLst>
                  <a:ext uri="{FF2B5EF4-FFF2-40B4-BE49-F238E27FC236}">
                    <a16:creationId xmlns:a16="http://schemas.microsoft.com/office/drawing/2014/main" id="{78A6936F-1E7B-D869-6F10-14B099914A0D}"/>
                  </a:ext>
                </a:extLst>
              </p:cNvPr>
              <p:cNvSpPr/>
              <p:nvPr userDrawn="1"/>
            </p:nvSpPr>
            <p:spPr>
              <a:xfrm>
                <a:off x="222100" y="176815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Hexagon 21">
                <a:extLst>
                  <a:ext uri="{FF2B5EF4-FFF2-40B4-BE49-F238E27FC236}">
                    <a16:creationId xmlns:a16="http://schemas.microsoft.com/office/drawing/2014/main" id="{FBDCD28F-4F69-9938-FAB4-9CEE8ACB350E}"/>
                  </a:ext>
                </a:extLst>
              </p:cNvPr>
              <p:cNvSpPr/>
              <p:nvPr userDrawn="1"/>
            </p:nvSpPr>
            <p:spPr>
              <a:xfrm>
                <a:off x="2002044" y="581939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Hexagon 22">
                <a:extLst>
                  <a:ext uri="{FF2B5EF4-FFF2-40B4-BE49-F238E27FC236}">
                    <a16:creationId xmlns:a16="http://schemas.microsoft.com/office/drawing/2014/main" id="{2B736971-0709-0557-B3BA-299FC3EB18B7}"/>
                  </a:ext>
                </a:extLst>
              </p:cNvPr>
              <p:cNvSpPr/>
              <p:nvPr userDrawn="1"/>
            </p:nvSpPr>
            <p:spPr>
              <a:xfrm>
                <a:off x="2002044" y="-213103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Hexagon 23">
                <a:extLst>
                  <a:ext uri="{FF2B5EF4-FFF2-40B4-BE49-F238E27FC236}">
                    <a16:creationId xmlns:a16="http://schemas.microsoft.com/office/drawing/2014/main" id="{AF9C1E97-4C09-B77D-3369-05BBA7F39853}"/>
                  </a:ext>
                </a:extLst>
              </p:cNvPr>
              <p:cNvSpPr/>
              <p:nvPr userDrawn="1"/>
            </p:nvSpPr>
            <p:spPr>
              <a:xfrm>
                <a:off x="2004959" y="1346704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Hexagon 24">
                <a:extLst>
                  <a:ext uri="{FF2B5EF4-FFF2-40B4-BE49-F238E27FC236}">
                    <a16:creationId xmlns:a16="http://schemas.microsoft.com/office/drawing/2014/main" id="{99497736-68EF-AF00-A588-761EC515C6A2}"/>
                  </a:ext>
                </a:extLst>
              </p:cNvPr>
              <p:cNvSpPr/>
              <p:nvPr userDrawn="1"/>
            </p:nvSpPr>
            <p:spPr>
              <a:xfrm>
                <a:off x="2607612" y="16991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Hexagon 25">
                <a:extLst>
                  <a:ext uri="{FF2B5EF4-FFF2-40B4-BE49-F238E27FC236}">
                    <a16:creationId xmlns:a16="http://schemas.microsoft.com/office/drawing/2014/main" id="{E8E052A3-3BFC-416C-AABE-0C4FEA73CE21}"/>
                  </a:ext>
                </a:extLst>
              </p:cNvPr>
              <p:cNvSpPr/>
              <p:nvPr userDrawn="1"/>
            </p:nvSpPr>
            <p:spPr>
              <a:xfrm>
                <a:off x="819825" y="2186732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18DC9428-887A-2168-DBBC-EC7C46F63B87}"/>
                  </a:ext>
                </a:extLst>
              </p:cNvPr>
              <p:cNvSpPr/>
              <p:nvPr userDrawn="1"/>
            </p:nvSpPr>
            <p:spPr>
              <a:xfrm>
                <a:off x="214256" y="2593412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1D36CCF1-65A8-21A2-2148-BF57AAA9A3C6}"/>
                  </a:ext>
                </a:extLst>
              </p:cNvPr>
              <p:cNvSpPr/>
              <p:nvPr userDrawn="1"/>
            </p:nvSpPr>
            <p:spPr>
              <a:xfrm>
                <a:off x="-365309" y="217483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3AA1CBED-B874-FD30-8AFF-E8D1E6D0F257}"/>
                  </a:ext>
                </a:extLst>
              </p:cNvPr>
              <p:cNvSpPr/>
              <p:nvPr userDrawn="1"/>
            </p:nvSpPr>
            <p:spPr>
              <a:xfrm>
                <a:off x="2607611" y="961239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D9C29EC9-FD27-4C12-D897-C680B4B3EE2D}"/>
                  </a:ext>
                </a:extLst>
              </p:cNvPr>
              <p:cNvSpPr/>
              <p:nvPr userDrawn="1"/>
            </p:nvSpPr>
            <p:spPr>
              <a:xfrm>
                <a:off x="3231776" y="561096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45700430-7AB0-857A-21D0-92EE4D63713E}"/>
                  </a:ext>
                </a:extLst>
              </p:cNvPr>
              <p:cNvSpPr/>
              <p:nvPr userDrawn="1"/>
            </p:nvSpPr>
            <p:spPr>
              <a:xfrm>
                <a:off x="3231775" y="-214231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4FF37996-282B-3C78-F91E-1104D50716A2}"/>
                  </a:ext>
                </a:extLst>
              </p:cNvPr>
              <p:cNvSpPr/>
              <p:nvPr userDrawn="1"/>
            </p:nvSpPr>
            <p:spPr>
              <a:xfrm>
                <a:off x="2604697" y="-612122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Hexagon 32">
                <a:extLst>
                  <a:ext uri="{FF2B5EF4-FFF2-40B4-BE49-F238E27FC236}">
                    <a16:creationId xmlns:a16="http://schemas.microsoft.com/office/drawing/2014/main" id="{0BC32735-1452-1A5C-6406-99DEA5E63D62}"/>
                  </a:ext>
                </a:extLst>
              </p:cNvPr>
              <p:cNvSpPr/>
              <p:nvPr userDrawn="1"/>
            </p:nvSpPr>
            <p:spPr>
              <a:xfrm>
                <a:off x="3855939" y="152904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Hexagon 33">
                <a:extLst>
                  <a:ext uri="{FF2B5EF4-FFF2-40B4-BE49-F238E27FC236}">
                    <a16:creationId xmlns:a16="http://schemas.microsoft.com/office/drawing/2014/main" id="{76E10E31-E0E1-9B9C-1C8A-5D2307E44598}"/>
                  </a:ext>
                </a:extLst>
              </p:cNvPr>
              <p:cNvSpPr/>
              <p:nvPr userDrawn="1"/>
            </p:nvSpPr>
            <p:spPr>
              <a:xfrm>
                <a:off x="3855938" y="-622880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F6B99308-1F82-0651-5FE3-5A4E0660C84D}"/>
                  </a:ext>
                </a:extLst>
              </p:cNvPr>
              <p:cNvSpPr/>
              <p:nvPr userDrawn="1"/>
            </p:nvSpPr>
            <p:spPr>
              <a:xfrm>
                <a:off x="2014167" y="2129957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E505676A-1A29-1D1D-9726-DE5DFDCE9FAC}"/>
                  </a:ext>
                </a:extLst>
              </p:cNvPr>
              <p:cNvSpPr/>
              <p:nvPr userDrawn="1"/>
            </p:nvSpPr>
            <p:spPr>
              <a:xfrm>
                <a:off x="3217458" y="1336423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6060001B-FBFF-ACA5-C09D-B984B6E232A8}"/>
                  </a:ext>
                </a:extLst>
              </p:cNvPr>
              <p:cNvSpPr/>
              <p:nvPr userDrawn="1"/>
            </p:nvSpPr>
            <p:spPr>
              <a:xfrm>
                <a:off x="1435250" y="2545632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33CF6444-8FB7-E36A-B691-20EE680DA2C4}"/>
                  </a:ext>
                </a:extLst>
              </p:cNvPr>
              <p:cNvSpPr/>
              <p:nvPr userDrawn="1"/>
            </p:nvSpPr>
            <p:spPr>
              <a:xfrm>
                <a:off x="2614806" y="1742365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705FE1F6-A325-C159-8E4D-FC87063AFB35}"/>
                  </a:ext>
                </a:extLst>
              </p:cNvPr>
              <p:cNvSpPr/>
              <p:nvPr userDrawn="1"/>
            </p:nvSpPr>
            <p:spPr>
              <a:xfrm>
                <a:off x="2604696" y="2517549"/>
                <a:ext cx="699247" cy="699247"/>
              </a:xfrm>
              <a:prstGeom prst="hexagon">
                <a:avLst/>
              </a:prstGeom>
              <a:solidFill>
                <a:srgbClr val="BA0C2F">
                  <a:alpha val="2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Hexagon 39">
                <a:extLst>
                  <a:ext uri="{FF2B5EF4-FFF2-40B4-BE49-F238E27FC236}">
                    <a16:creationId xmlns:a16="http://schemas.microsoft.com/office/drawing/2014/main" id="{795E1325-335D-392F-0838-D3FD3507DE81}"/>
                  </a:ext>
                </a:extLst>
              </p:cNvPr>
              <p:cNvSpPr/>
              <p:nvPr userDrawn="1"/>
            </p:nvSpPr>
            <p:spPr>
              <a:xfrm>
                <a:off x="3206685" y="2126189"/>
                <a:ext cx="699247" cy="699247"/>
              </a:xfrm>
              <a:prstGeom prst="hexagon">
                <a:avLst/>
              </a:prstGeom>
              <a:solidFill>
                <a:srgbClr val="BA0C2F">
                  <a:alpha val="2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Hexagon 40">
                <a:extLst>
                  <a:ext uri="{FF2B5EF4-FFF2-40B4-BE49-F238E27FC236}">
                    <a16:creationId xmlns:a16="http://schemas.microsoft.com/office/drawing/2014/main" id="{03B74EEB-319F-1524-50AE-9ADD8F385D69}"/>
                  </a:ext>
                </a:extLst>
              </p:cNvPr>
              <p:cNvSpPr/>
              <p:nvPr userDrawn="1"/>
            </p:nvSpPr>
            <p:spPr>
              <a:xfrm>
                <a:off x="3860217" y="942213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Hexagon 41">
                <a:extLst>
                  <a:ext uri="{FF2B5EF4-FFF2-40B4-BE49-F238E27FC236}">
                    <a16:creationId xmlns:a16="http://schemas.microsoft.com/office/drawing/2014/main" id="{A5E40B86-A298-E3EC-6AFB-73BF870722CE}"/>
                  </a:ext>
                </a:extLst>
              </p:cNvPr>
              <p:cNvSpPr/>
              <p:nvPr userDrawn="1"/>
            </p:nvSpPr>
            <p:spPr>
              <a:xfrm>
                <a:off x="4480102" y="-252350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C085E06-8021-6053-A0D5-EE454DBD33E1}"/>
                </a:ext>
              </a:extLst>
            </p:cNvPr>
            <p:cNvGrpSpPr/>
            <p:nvPr userDrawn="1"/>
          </p:nvGrpSpPr>
          <p:grpSpPr>
            <a:xfrm rot="10800000">
              <a:off x="6803699" y="3534098"/>
              <a:ext cx="5544658" cy="3915539"/>
              <a:chOff x="-212909" y="-470480"/>
              <a:chExt cx="5544658" cy="3915539"/>
            </a:xfrm>
          </p:grpSpPr>
          <p:sp>
            <p:nvSpPr>
              <p:cNvPr id="44" name="Hexagon 43">
                <a:extLst>
                  <a:ext uri="{FF2B5EF4-FFF2-40B4-BE49-F238E27FC236}">
                    <a16:creationId xmlns:a16="http://schemas.microsoft.com/office/drawing/2014/main" id="{87F285CD-611A-0810-8FDA-CC6D1CF4556F}"/>
                  </a:ext>
                </a:extLst>
              </p:cNvPr>
              <p:cNvSpPr/>
              <p:nvPr userDrawn="1"/>
            </p:nvSpPr>
            <p:spPr>
              <a:xfrm>
                <a:off x="366657" y="330928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Hexagon 44">
                <a:extLst>
                  <a:ext uri="{FF2B5EF4-FFF2-40B4-BE49-F238E27FC236}">
                    <a16:creationId xmlns:a16="http://schemas.microsoft.com/office/drawing/2014/main" id="{A5F7B732-1942-5F13-AF4E-37D9DC68A084}"/>
                  </a:ext>
                </a:extLst>
              </p:cNvPr>
              <p:cNvSpPr/>
              <p:nvPr userDrawn="1"/>
            </p:nvSpPr>
            <p:spPr>
              <a:xfrm>
                <a:off x="946223" y="-60699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Hexagon 45">
                <a:extLst>
                  <a:ext uri="{FF2B5EF4-FFF2-40B4-BE49-F238E27FC236}">
                    <a16:creationId xmlns:a16="http://schemas.microsoft.com/office/drawing/2014/main" id="{C4D7316B-5925-BC60-1A85-BFD22358FE21}"/>
                  </a:ext>
                </a:extLst>
              </p:cNvPr>
              <p:cNvSpPr/>
              <p:nvPr userDrawn="1"/>
            </p:nvSpPr>
            <p:spPr>
              <a:xfrm>
                <a:off x="946223" y="722554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Hexagon 46">
                <a:extLst>
                  <a:ext uri="{FF2B5EF4-FFF2-40B4-BE49-F238E27FC236}">
                    <a16:creationId xmlns:a16="http://schemas.microsoft.com/office/drawing/2014/main" id="{3CC9BB28-58C6-8F07-0D09-C5ECA80B874C}"/>
                  </a:ext>
                </a:extLst>
              </p:cNvPr>
              <p:cNvSpPr/>
              <p:nvPr userDrawn="1"/>
            </p:nvSpPr>
            <p:spPr>
              <a:xfrm>
                <a:off x="1551791" y="330928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Hexagon 47">
                <a:extLst>
                  <a:ext uri="{FF2B5EF4-FFF2-40B4-BE49-F238E27FC236}">
                    <a16:creationId xmlns:a16="http://schemas.microsoft.com/office/drawing/2014/main" id="{FBBBC8BD-844C-80CA-42F4-94758845BBBF}"/>
                  </a:ext>
                </a:extLst>
              </p:cNvPr>
              <p:cNvSpPr/>
              <p:nvPr userDrawn="1"/>
            </p:nvSpPr>
            <p:spPr>
              <a:xfrm>
                <a:off x="-212909" y="1505808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Hexagon 48">
                <a:extLst>
                  <a:ext uri="{FF2B5EF4-FFF2-40B4-BE49-F238E27FC236}">
                    <a16:creationId xmlns:a16="http://schemas.microsoft.com/office/drawing/2014/main" id="{50106463-8FEF-9721-E1AF-59CFCD5EEDE2}"/>
                  </a:ext>
                </a:extLst>
              </p:cNvPr>
              <p:cNvSpPr/>
              <p:nvPr userDrawn="1"/>
            </p:nvSpPr>
            <p:spPr>
              <a:xfrm>
                <a:off x="366657" y="1114181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Hexagon 49">
                <a:extLst>
                  <a:ext uri="{FF2B5EF4-FFF2-40B4-BE49-F238E27FC236}">
                    <a16:creationId xmlns:a16="http://schemas.microsoft.com/office/drawing/2014/main" id="{4D850EFB-4A40-9801-2B82-2519973C6779}"/>
                  </a:ext>
                </a:extLst>
              </p:cNvPr>
              <p:cNvSpPr/>
              <p:nvPr userDrawn="1"/>
            </p:nvSpPr>
            <p:spPr>
              <a:xfrm>
                <a:off x="972225" y="151387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Hexagon 50">
                <a:extLst>
                  <a:ext uri="{FF2B5EF4-FFF2-40B4-BE49-F238E27FC236}">
                    <a16:creationId xmlns:a16="http://schemas.microsoft.com/office/drawing/2014/main" id="{2D199A74-F16A-1DB0-F377-8C8499226403}"/>
                  </a:ext>
                </a:extLst>
              </p:cNvPr>
              <p:cNvSpPr/>
              <p:nvPr userDrawn="1"/>
            </p:nvSpPr>
            <p:spPr>
              <a:xfrm>
                <a:off x="1551791" y="1122250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Hexagon 51">
                <a:extLst>
                  <a:ext uri="{FF2B5EF4-FFF2-40B4-BE49-F238E27FC236}">
                    <a16:creationId xmlns:a16="http://schemas.microsoft.com/office/drawing/2014/main" id="{4C1798BA-6FAD-D323-E8A8-660C48D756D2}"/>
                  </a:ext>
                </a:extLst>
              </p:cNvPr>
              <p:cNvSpPr/>
              <p:nvPr userDrawn="1"/>
            </p:nvSpPr>
            <p:spPr>
              <a:xfrm>
                <a:off x="1551791" y="1905503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Hexagon 52">
                <a:extLst>
                  <a:ext uri="{FF2B5EF4-FFF2-40B4-BE49-F238E27FC236}">
                    <a16:creationId xmlns:a16="http://schemas.microsoft.com/office/drawing/2014/main" id="{FC756F1B-D84D-CD64-12E0-2411E654BA9F}"/>
                  </a:ext>
                </a:extLst>
              </p:cNvPr>
              <p:cNvSpPr/>
              <p:nvPr userDrawn="1"/>
            </p:nvSpPr>
            <p:spPr>
              <a:xfrm>
                <a:off x="-197224" y="722553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Hexagon 53">
                <a:extLst>
                  <a:ext uri="{FF2B5EF4-FFF2-40B4-BE49-F238E27FC236}">
                    <a16:creationId xmlns:a16="http://schemas.microsoft.com/office/drawing/2014/main" id="{C96CA3DF-6DF6-A4DE-145A-C3E1E2B4EF3A}"/>
                  </a:ext>
                </a:extLst>
              </p:cNvPr>
              <p:cNvSpPr/>
              <p:nvPr userDrawn="1"/>
            </p:nvSpPr>
            <p:spPr>
              <a:xfrm>
                <a:off x="-197224" y="-60702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Hexagon 54">
                <a:extLst>
                  <a:ext uri="{FF2B5EF4-FFF2-40B4-BE49-F238E27FC236}">
                    <a16:creationId xmlns:a16="http://schemas.microsoft.com/office/drawing/2014/main" id="{395394B3-7104-27A0-D110-98C37B44B383}"/>
                  </a:ext>
                </a:extLst>
              </p:cNvPr>
              <p:cNvSpPr/>
              <p:nvPr userDrawn="1"/>
            </p:nvSpPr>
            <p:spPr>
              <a:xfrm>
                <a:off x="374500" y="-456363"/>
                <a:ext cx="699247" cy="699247"/>
              </a:xfrm>
              <a:prstGeom prst="hexagon">
                <a:avLst/>
              </a:prstGeom>
              <a:solidFill>
                <a:srgbClr val="BA0C2F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Hexagon 55">
                <a:extLst>
                  <a:ext uri="{FF2B5EF4-FFF2-40B4-BE49-F238E27FC236}">
                    <a16:creationId xmlns:a16="http://schemas.microsoft.com/office/drawing/2014/main" id="{D4D95FA0-1267-896B-A6A4-C08D393685E6}"/>
                  </a:ext>
                </a:extLst>
              </p:cNvPr>
              <p:cNvSpPr/>
              <p:nvPr userDrawn="1"/>
            </p:nvSpPr>
            <p:spPr>
              <a:xfrm>
                <a:off x="1551791" y="-460395"/>
                <a:ext cx="699247" cy="699247"/>
              </a:xfrm>
              <a:prstGeom prst="hexagon">
                <a:avLst/>
              </a:prstGeom>
              <a:solidFill>
                <a:srgbClr val="BA0C2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Hexagon 56">
                <a:extLst>
                  <a:ext uri="{FF2B5EF4-FFF2-40B4-BE49-F238E27FC236}">
                    <a16:creationId xmlns:a16="http://schemas.microsoft.com/office/drawing/2014/main" id="{58C58027-B4A1-052E-811D-881AF36A39C7}"/>
                  </a:ext>
                </a:extLst>
              </p:cNvPr>
              <p:cNvSpPr/>
              <p:nvPr userDrawn="1"/>
            </p:nvSpPr>
            <p:spPr>
              <a:xfrm>
                <a:off x="374500" y="192055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Hexagon 57">
                <a:extLst>
                  <a:ext uri="{FF2B5EF4-FFF2-40B4-BE49-F238E27FC236}">
                    <a16:creationId xmlns:a16="http://schemas.microsoft.com/office/drawing/2014/main" id="{5AA8C697-9DE4-1372-E04F-EBBC50B80594}"/>
                  </a:ext>
                </a:extLst>
              </p:cNvPr>
              <p:cNvSpPr/>
              <p:nvPr userDrawn="1"/>
            </p:nvSpPr>
            <p:spPr>
              <a:xfrm>
                <a:off x="2154444" y="734339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Hexagon 58">
                <a:extLst>
                  <a:ext uri="{FF2B5EF4-FFF2-40B4-BE49-F238E27FC236}">
                    <a16:creationId xmlns:a16="http://schemas.microsoft.com/office/drawing/2014/main" id="{91939B0D-CCFD-8C72-92EB-2FABDFA7E120}"/>
                  </a:ext>
                </a:extLst>
              </p:cNvPr>
              <p:cNvSpPr/>
              <p:nvPr userDrawn="1"/>
            </p:nvSpPr>
            <p:spPr>
              <a:xfrm>
                <a:off x="2154444" y="-60703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Hexagon 59">
                <a:extLst>
                  <a:ext uri="{FF2B5EF4-FFF2-40B4-BE49-F238E27FC236}">
                    <a16:creationId xmlns:a16="http://schemas.microsoft.com/office/drawing/2014/main" id="{2FA5B4BA-9507-0BAD-4D0B-EAFFB6A70E94}"/>
                  </a:ext>
                </a:extLst>
              </p:cNvPr>
              <p:cNvSpPr/>
              <p:nvPr userDrawn="1"/>
            </p:nvSpPr>
            <p:spPr>
              <a:xfrm>
                <a:off x="2157359" y="1499104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Hexagon 60">
                <a:extLst>
                  <a:ext uri="{FF2B5EF4-FFF2-40B4-BE49-F238E27FC236}">
                    <a16:creationId xmlns:a16="http://schemas.microsoft.com/office/drawing/2014/main" id="{7896A79D-2158-AE0A-8AA6-31E710F93236}"/>
                  </a:ext>
                </a:extLst>
              </p:cNvPr>
              <p:cNvSpPr/>
              <p:nvPr userDrawn="1"/>
            </p:nvSpPr>
            <p:spPr>
              <a:xfrm>
                <a:off x="2760012" y="32231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Hexagon 61">
                <a:extLst>
                  <a:ext uri="{FF2B5EF4-FFF2-40B4-BE49-F238E27FC236}">
                    <a16:creationId xmlns:a16="http://schemas.microsoft.com/office/drawing/2014/main" id="{F725039C-FF55-02AF-84EC-6F8DFF16A830}"/>
                  </a:ext>
                </a:extLst>
              </p:cNvPr>
              <p:cNvSpPr/>
              <p:nvPr userDrawn="1"/>
            </p:nvSpPr>
            <p:spPr>
              <a:xfrm>
                <a:off x="972225" y="2339132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Hexagon 62">
                <a:extLst>
                  <a:ext uri="{FF2B5EF4-FFF2-40B4-BE49-F238E27FC236}">
                    <a16:creationId xmlns:a16="http://schemas.microsoft.com/office/drawing/2014/main" id="{B4BEE9FD-1733-31E2-5A3E-3557A825CB47}"/>
                  </a:ext>
                </a:extLst>
              </p:cNvPr>
              <p:cNvSpPr/>
              <p:nvPr userDrawn="1"/>
            </p:nvSpPr>
            <p:spPr>
              <a:xfrm>
                <a:off x="366656" y="2745812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Hexagon 63">
                <a:extLst>
                  <a:ext uri="{FF2B5EF4-FFF2-40B4-BE49-F238E27FC236}">
                    <a16:creationId xmlns:a16="http://schemas.microsoft.com/office/drawing/2014/main" id="{DEF3F381-6DAF-A8AC-1212-17F23BE257DB}"/>
                  </a:ext>
                </a:extLst>
              </p:cNvPr>
              <p:cNvSpPr/>
              <p:nvPr userDrawn="1"/>
            </p:nvSpPr>
            <p:spPr>
              <a:xfrm>
                <a:off x="-212909" y="2327237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Hexagon 64">
                <a:extLst>
                  <a:ext uri="{FF2B5EF4-FFF2-40B4-BE49-F238E27FC236}">
                    <a16:creationId xmlns:a16="http://schemas.microsoft.com/office/drawing/2014/main" id="{A79FDFC6-CC49-DDB7-7E7D-6A0668320F81}"/>
                  </a:ext>
                </a:extLst>
              </p:cNvPr>
              <p:cNvSpPr/>
              <p:nvPr userDrawn="1"/>
            </p:nvSpPr>
            <p:spPr>
              <a:xfrm>
                <a:off x="2760011" y="1113639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Hexagon 65">
                <a:extLst>
                  <a:ext uri="{FF2B5EF4-FFF2-40B4-BE49-F238E27FC236}">
                    <a16:creationId xmlns:a16="http://schemas.microsoft.com/office/drawing/2014/main" id="{B421ACF0-DFB2-ECA6-8460-7694ACDA31C5}"/>
                  </a:ext>
                </a:extLst>
              </p:cNvPr>
              <p:cNvSpPr/>
              <p:nvPr userDrawn="1"/>
            </p:nvSpPr>
            <p:spPr>
              <a:xfrm>
                <a:off x="3384176" y="713496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Hexagon 66">
                <a:extLst>
                  <a:ext uri="{FF2B5EF4-FFF2-40B4-BE49-F238E27FC236}">
                    <a16:creationId xmlns:a16="http://schemas.microsoft.com/office/drawing/2014/main" id="{01E78E38-D705-6C3C-2B4B-3D6502B824CE}"/>
                  </a:ext>
                </a:extLst>
              </p:cNvPr>
              <p:cNvSpPr/>
              <p:nvPr userDrawn="1"/>
            </p:nvSpPr>
            <p:spPr>
              <a:xfrm>
                <a:off x="3384175" y="-61831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Hexagon 67">
                <a:extLst>
                  <a:ext uri="{FF2B5EF4-FFF2-40B4-BE49-F238E27FC236}">
                    <a16:creationId xmlns:a16="http://schemas.microsoft.com/office/drawing/2014/main" id="{9612D32B-1082-0803-BEDA-FEB86252822E}"/>
                  </a:ext>
                </a:extLst>
              </p:cNvPr>
              <p:cNvSpPr/>
              <p:nvPr userDrawn="1"/>
            </p:nvSpPr>
            <p:spPr>
              <a:xfrm>
                <a:off x="2757097" y="-459722"/>
                <a:ext cx="699247" cy="699247"/>
              </a:xfrm>
              <a:prstGeom prst="hexagon">
                <a:avLst/>
              </a:prstGeom>
              <a:solidFill>
                <a:srgbClr val="BA0C2F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Hexagon 68">
                <a:extLst>
                  <a:ext uri="{FF2B5EF4-FFF2-40B4-BE49-F238E27FC236}">
                    <a16:creationId xmlns:a16="http://schemas.microsoft.com/office/drawing/2014/main" id="{6F7239DF-484E-177B-698C-76C014A4B5B3}"/>
                  </a:ext>
                </a:extLst>
              </p:cNvPr>
              <p:cNvSpPr/>
              <p:nvPr userDrawn="1"/>
            </p:nvSpPr>
            <p:spPr>
              <a:xfrm>
                <a:off x="4008339" y="305304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Hexagon 69">
                <a:extLst>
                  <a:ext uri="{FF2B5EF4-FFF2-40B4-BE49-F238E27FC236}">
                    <a16:creationId xmlns:a16="http://schemas.microsoft.com/office/drawing/2014/main" id="{E9948290-50A9-D7F9-4236-51D5181BF681}"/>
                  </a:ext>
                </a:extLst>
              </p:cNvPr>
              <p:cNvSpPr/>
              <p:nvPr userDrawn="1"/>
            </p:nvSpPr>
            <p:spPr>
              <a:xfrm>
                <a:off x="4008338" y="-470480"/>
                <a:ext cx="699247" cy="699247"/>
              </a:xfrm>
              <a:prstGeom prst="hexagon">
                <a:avLst/>
              </a:prstGeom>
              <a:solidFill>
                <a:srgbClr val="BA0C2F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Hexagon 70">
                <a:extLst>
                  <a:ext uri="{FF2B5EF4-FFF2-40B4-BE49-F238E27FC236}">
                    <a16:creationId xmlns:a16="http://schemas.microsoft.com/office/drawing/2014/main" id="{77FF2F5D-FE65-9AF6-95CF-1859D007BE08}"/>
                  </a:ext>
                </a:extLst>
              </p:cNvPr>
              <p:cNvSpPr/>
              <p:nvPr userDrawn="1"/>
            </p:nvSpPr>
            <p:spPr>
              <a:xfrm>
                <a:off x="2166567" y="2282357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Hexagon 71">
                <a:extLst>
                  <a:ext uri="{FF2B5EF4-FFF2-40B4-BE49-F238E27FC236}">
                    <a16:creationId xmlns:a16="http://schemas.microsoft.com/office/drawing/2014/main" id="{5C18E024-E12A-B0C0-2011-7C4BF1EE4E87}"/>
                  </a:ext>
                </a:extLst>
              </p:cNvPr>
              <p:cNvSpPr/>
              <p:nvPr userDrawn="1"/>
            </p:nvSpPr>
            <p:spPr>
              <a:xfrm>
                <a:off x="3369858" y="1488823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Hexagon 72">
                <a:extLst>
                  <a:ext uri="{FF2B5EF4-FFF2-40B4-BE49-F238E27FC236}">
                    <a16:creationId xmlns:a16="http://schemas.microsoft.com/office/drawing/2014/main" id="{A80EB493-06CC-C84F-8056-DA1F19390CD8}"/>
                  </a:ext>
                </a:extLst>
              </p:cNvPr>
              <p:cNvSpPr/>
              <p:nvPr userDrawn="1"/>
            </p:nvSpPr>
            <p:spPr>
              <a:xfrm>
                <a:off x="1587650" y="2698032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4" name="Hexagon 73">
                <a:extLst>
                  <a:ext uri="{FF2B5EF4-FFF2-40B4-BE49-F238E27FC236}">
                    <a16:creationId xmlns:a16="http://schemas.microsoft.com/office/drawing/2014/main" id="{5F5CAFC5-A028-3A4F-0D91-95E30E1D1B94}"/>
                  </a:ext>
                </a:extLst>
              </p:cNvPr>
              <p:cNvSpPr/>
              <p:nvPr userDrawn="1"/>
            </p:nvSpPr>
            <p:spPr>
              <a:xfrm>
                <a:off x="2767206" y="1894765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Hexagon 74">
                <a:extLst>
                  <a:ext uri="{FF2B5EF4-FFF2-40B4-BE49-F238E27FC236}">
                    <a16:creationId xmlns:a16="http://schemas.microsoft.com/office/drawing/2014/main" id="{F31E4493-CAC6-2660-04C6-C794C0A3E71F}"/>
                  </a:ext>
                </a:extLst>
              </p:cNvPr>
              <p:cNvSpPr/>
              <p:nvPr userDrawn="1"/>
            </p:nvSpPr>
            <p:spPr>
              <a:xfrm>
                <a:off x="2757096" y="2669949"/>
                <a:ext cx="699247" cy="699247"/>
              </a:xfrm>
              <a:prstGeom prst="hexagon">
                <a:avLst/>
              </a:prstGeom>
              <a:solidFill>
                <a:srgbClr val="BA0C2F">
                  <a:alpha val="2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Hexagon 75">
                <a:extLst>
                  <a:ext uri="{FF2B5EF4-FFF2-40B4-BE49-F238E27FC236}">
                    <a16:creationId xmlns:a16="http://schemas.microsoft.com/office/drawing/2014/main" id="{CF829A0F-F031-7A88-0E2E-7B24AB4E0292}"/>
                  </a:ext>
                </a:extLst>
              </p:cNvPr>
              <p:cNvSpPr/>
              <p:nvPr userDrawn="1"/>
            </p:nvSpPr>
            <p:spPr>
              <a:xfrm>
                <a:off x="3359085" y="2278589"/>
                <a:ext cx="699247" cy="699247"/>
              </a:xfrm>
              <a:prstGeom prst="hexagon">
                <a:avLst/>
              </a:prstGeom>
              <a:solidFill>
                <a:srgbClr val="BA0C2F">
                  <a:alpha val="2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Hexagon 76">
                <a:extLst>
                  <a:ext uri="{FF2B5EF4-FFF2-40B4-BE49-F238E27FC236}">
                    <a16:creationId xmlns:a16="http://schemas.microsoft.com/office/drawing/2014/main" id="{F9B2AA40-7D1B-961C-F9B7-5B3E5334B1F7}"/>
                  </a:ext>
                </a:extLst>
              </p:cNvPr>
              <p:cNvSpPr/>
              <p:nvPr userDrawn="1"/>
            </p:nvSpPr>
            <p:spPr>
              <a:xfrm>
                <a:off x="4012617" y="1094613"/>
                <a:ext cx="699247" cy="699247"/>
              </a:xfrm>
              <a:prstGeom prst="hexagon">
                <a:avLst/>
              </a:prstGeom>
              <a:solidFill>
                <a:srgbClr val="BA0C2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Hexagon 77">
                <a:extLst>
                  <a:ext uri="{FF2B5EF4-FFF2-40B4-BE49-F238E27FC236}">
                    <a16:creationId xmlns:a16="http://schemas.microsoft.com/office/drawing/2014/main" id="{7E66BE03-D18E-E1B9-D8D2-57C5486D8803}"/>
                  </a:ext>
                </a:extLst>
              </p:cNvPr>
              <p:cNvSpPr/>
              <p:nvPr userDrawn="1"/>
            </p:nvSpPr>
            <p:spPr>
              <a:xfrm>
                <a:off x="4632502" y="-99950"/>
                <a:ext cx="699247" cy="699247"/>
              </a:xfrm>
              <a:prstGeom prst="hexagon">
                <a:avLst/>
              </a:prstGeom>
              <a:solidFill>
                <a:srgbClr val="BA0C2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88A8E-6A8E-87D6-E42C-99BF88A88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E7E0D-E4CC-EF75-B048-9C01B8672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>
              <a:latin typeface="Merriweather Sans Light" pitchFamily="2" charset="77"/>
            </a:endParaRPr>
          </a:p>
        </p:txBody>
      </p:sp>
      <p:pic>
        <p:nvPicPr>
          <p:cNvPr id="2" name="Picture 1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47A6BB1C-D6E2-ABE7-AF37-71982CA3F9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83D03EC-D73A-C166-B5E3-DE336FCB7D38}"/>
              </a:ext>
            </a:extLst>
          </p:cNvPr>
          <p:cNvGrpSpPr/>
          <p:nvPr userDrawn="1"/>
        </p:nvGrpSpPr>
        <p:grpSpPr>
          <a:xfrm flipH="1" flipV="1">
            <a:off x="-1414535" y="1254215"/>
            <a:ext cx="3487716" cy="6168821"/>
            <a:chOff x="10353268" y="-164693"/>
            <a:chExt cx="3487716" cy="6168821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34B394BB-C608-6304-FE33-D131C82BC7D6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C25B8654-F3A3-8C43-0EAC-61416660D18B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D188DE85-EF70-F60F-0AD6-5FB8599908B7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252D8037-929B-01A9-AE79-CA554E119CC8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9DDAAEDE-7A3F-FAF1-1AFB-6EAD71964448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98AEF852-F599-6F18-3D56-C552E02A40EC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A6E82BE6-CB5A-AD94-DA80-FBA5BD69F5BF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20ADE571-445F-5BC3-DA98-97A2DCF949D6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F395CD92-B0FA-211A-5B8C-5E0EFEE9D9A1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E0CAB0AD-7FD9-42D1-9570-A0FB31CBC935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52E4B5AF-4195-1915-5DF0-42EB3EB131B5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1D83610B-A922-6E86-15A3-EFA156B65E88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A8B75636-57D8-B680-875C-F8036B825A88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A86543D7-49DC-92D8-031C-33189842AB57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D9634F1F-2808-A661-4E5E-A8866EB097B0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798E1F62-D820-9BE5-80B5-497115CCB9C0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6D2FF4BF-67E6-C4CC-F189-59A1CCA990E1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FB572D85-8F06-AE0C-B6B7-3DF0DF3EBB7F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80BBDFA5-841B-77B3-5FB7-212FAED5E498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0" name="Hexagon 29">
              <a:extLst>
                <a:ext uri="{FF2B5EF4-FFF2-40B4-BE49-F238E27FC236}">
                  <a16:creationId xmlns:a16="http://schemas.microsoft.com/office/drawing/2014/main" id="{7B7E5BDC-63D5-F52A-D6E0-5A34F68C203A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1" name="Hexagon 30">
              <a:extLst>
                <a:ext uri="{FF2B5EF4-FFF2-40B4-BE49-F238E27FC236}">
                  <a16:creationId xmlns:a16="http://schemas.microsoft.com/office/drawing/2014/main" id="{53565ACB-2D6C-79C8-421E-B0E2C9907BA5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2" name="Hexagon 31">
              <a:extLst>
                <a:ext uri="{FF2B5EF4-FFF2-40B4-BE49-F238E27FC236}">
                  <a16:creationId xmlns:a16="http://schemas.microsoft.com/office/drawing/2014/main" id="{0D926E5B-5155-1517-4A77-8469C60DB9D1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3" name="Hexagon 32">
              <a:extLst>
                <a:ext uri="{FF2B5EF4-FFF2-40B4-BE49-F238E27FC236}">
                  <a16:creationId xmlns:a16="http://schemas.microsoft.com/office/drawing/2014/main" id="{E42CC302-39E1-7F7D-0681-90C803AB5CF4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4" name="Hexagon 33">
              <a:extLst>
                <a:ext uri="{FF2B5EF4-FFF2-40B4-BE49-F238E27FC236}">
                  <a16:creationId xmlns:a16="http://schemas.microsoft.com/office/drawing/2014/main" id="{2EC15BC6-288A-A2B7-3F09-C7085AB5CD71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5" name="Hexagon 34">
              <a:extLst>
                <a:ext uri="{FF2B5EF4-FFF2-40B4-BE49-F238E27FC236}">
                  <a16:creationId xmlns:a16="http://schemas.microsoft.com/office/drawing/2014/main" id="{AB63B565-C807-4CBC-BD1D-FA1CF979DB85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6" name="Hexagon 35">
              <a:extLst>
                <a:ext uri="{FF2B5EF4-FFF2-40B4-BE49-F238E27FC236}">
                  <a16:creationId xmlns:a16="http://schemas.microsoft.com/office/drawing/2014/main" id="{BC533B20-72D5-1B7D-9FFC-99CB535A79A1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7" name="Hexagon 36">
              <a:extLst>
                <a:ext uri="{FF2B5EF4-FFF2-40B4-BE49-F238E27FC236}">
                  <a16:creationId xmlns:a16="http://schemas.microsoft.com/office/drawing/2014/main" id="{6540673A-B968-72B3-7221-1E6E38E7F4EE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A5DC55D0-2859-3724-6B71-221605C3B5A5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58242AC-01AA-018C-B0E3-325F8EDEE866}"/>
              </a:ext>
            </a:extLst>
          </p:cNvPr>
          <p:cNvGrpSpPr/>
          <p:nvPr userDrawn="1"/>
        </p:nvGrpSpPr>
        <p:grpSpPr>
          <a:xfrm>
            <a:off x="10505668" y="-103998"/>
            <a:ext cx="3487716" cy="6168821"/>
            <a:chOff x="10353268" y="-164693"/>
            <a:chExt cx="3487716" cy="6168821"/>
          </a:xfrm>
        </p:grpSpPr>
        <p:sp>
          <p:nvSpPr>
            <p:cNvPr id="40" name="Hexagon 39">
              <a:extLst>
                <a:ext uri="{FF2B5EF4-FFF2-40B4-BE49-F238E27FC236}">
                  <a16:creationId xmlns:a16="http://schemas.microsoft.com/office/drawing/2014/main" id="{FECE7260-D07D-57B8-ED6A-F75E83111125}"/>
                </a:ext>
              </a:extLst>
            </p:cNvPr>
            <p:cNvSpPr/>
            <p:nvPr userDrawn="1"/>
          </p:nvSpPr>
          <p:spPr>
            <a:xfrm rot="5400000">
              <a:off x="12304697" y="414873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1" name="Hexagon 40">
              <a:extLst>
                <a:ext uri="{FF2B5EF4-FFF2-40B4-BE49-F238E27FC236}">
                  <a16:creationId xmlns:a16="http://schemas.microsoft.com/office/drawing/2014/main" id="{335EBA92-90AF-9C69-B3EF-BEDD8D546EA7}"/>
                </a:ext>
              </a:extLst>
            </p:cNvPr>
            <p:cNvSpPr/>
            <p:nvPr userDrawn="1"/>
          </p:nvSpPr>
          <p:spPr>
            <a:xfrm rot="5400000">
              <a:off x="12696324" y="994439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2" name="Hexagon 41">
              <a:extLst>
                <a:ext uri="{FF2B5EF4-FFF2-40B4-BE49-F238E27FC236}">
                  <a16:creationId xmlns:a16="http://schemas.microsoft.com/office/drawing/2014/main" id="{61446C3A-3DF5-5C26-71E9-1544D6A94314}"/>
                </a:ext>
              </a:extLst>
            </p:cNvPr>
            <p:cNvSpPr/>
            <p:nvPr userDrawn="1"/>
          </p:nvSpPr>
          <p:spPr>
            <a:xfrm rot="5400000">
              <a:off x="11913071" y="994439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CD22D034-0228-D644-287B-3C5A41A10724}"/>
                </a:ext>
              </a:extLst>
            </p:cNvPr>
            <p:cNvSpPr/>
            <p:nvPr userDrawn="1"/>
          </p:nvSpPr>
          <p:spPr>
            <a:xfrm rot="5400000">
              <a:off x="12304697" y="1600007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365444A2-1FE2-DD65-D824-6BD37A55248C}"/>
                </a:ext>
              </a:extLst>
            </p:cNvPr>
            <p:cNvSpPr/>
            <p:nvPr userDrawn="1"/>
          </p:nvSpPr>
          <p:spPr>
            <a:xfrm rot="5400000">
              <a:off x="11129817" y="-16469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5" name="Hexagon 44">
              <a:extLst>
                <a:ext uri="{FF2B5EF4-FFF2-40B4-BE49-F238E27FC236}">
                  <a16:creationId xmlns:a16="http://schemas.microsoft.com/office/drawing/2014/main" id="{CBA5B4E8-8CBD-2D90-3178-A3329AF8AF0A}"/>
                </a:ext>
              </a:extLst>
            </p:cNvPr>
            <p:cNvSpPr/>
            <p:nvPr userDrawn="1"/>
          </p:nvSpPr>
          <p:spPr>
            <a:xfrm rot="5400000">
              <a:off x="11521444" y="41487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6" name="Hexagon 45">
              <a:extLst>
                <a:ext uri="{FF2B5EF4-FFF2-40B4-BE49-F238E27FC236}">
                  <a16:creationId xmlns:a16="http://schemas.microsoft.com/office/drawing/2014/main" id="{88E9DA42-871B-2890-660B-E1414BDF9C7D}"/>
                </a:ext>
              </a:extLst>
            </p:cNvPr>
            <p:cNvSpPr/>
            <p:nvPr userDrawn="1"/>
          </p:nvSpPr>
          <p:spPr>
            <a:xfrm rot="5400000">
              <a:off x="11121748" y="102044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7" name="Hexagon 46">
              <a:extLst>
                <a:ext uri="{FF2B5EF4-FFF2-40B4-BE49-F238E27FC236}">
                  <a16:creationId xmlns:a16="http://schemas.microsoft.com/office/drawing/2014/main" id="{B9C0F87F-E03E-3A27-2777-E6C1A6B47B1D}"/>
                </a:ext>
              </a:extLst>
            </p:cNvPr>
            <p:cNvSpPr/>
            <p:nvPr userDrawn="1"/>
          </p:nvSpPr>
          <p:spPr>
            <a:xfrm rot="5400000">
              <a:off x="11513375" y="1600007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8" name="Hexagon 47">
              <a:extLst>
                <a:ext uri="{FF2B5EF4-FFF2-40B4-BE49-F238E27FC236}">
                  <a16:creationId xmlns:a16="http://schemas.microsoft.com/office/drawing/2014/main" id="{0FA2DF3B-8DA7-D31C-0C0D-76BEBA575C19}"/>
                </a:ext>
              </a:extLst>
            </p:cNvPr>
            <p:cNvSpPr/>
            <p:nvPr userDrawn="1"/>
          </p:nvSpPr>
          <p:spPr>
            <a:xfrm rot="5400000">
              <a:off x="10730122" y="160000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49" name="Hexagon 48">
              <a:extLst>
                <a:ext uri="{FF2B5EF4-FFF2-40B4-BE49-F238E27FC236}">
                  <a16:creationId xmlns:a16="http://schemas.microsoft.com/office/drawing/2014/main" id="{AE2EBDC2-CE68-3103-D8C4-83AC8E05B7FA}"/>
                </a:ext>
              </a:extLst>
            </p:cNvPr>
            <p:cNvSpPr/>
            <p:nvPr userDrawn="1"/>
          </p:nvSpPr>
          <p:spPr>
            <a:xfrm rot="5400000">
              <a:off x="11913072" y="-149008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0" name="Hexagon 49">
              <a:extLst>
                <a:ext uri="{FF2B5EF4-FFF2-40B4-BE49-F238E27FC236}">
                  <a16:creationId xmlns:a16="http://schemas.microsoft.com/office/drawing/2014/main" id="{AD4745B4-C068-5785-4482-556052ADF1B6}"/>
                </a:ext>
              </a:extLst>
            </p:cNvPr>
            <p:cNvSpPr/>
            <p:nvPr userDrawn="1"/>
          </p:nvSpPr>
          <p:spPr>
            <a:xfrm rot="5400000">
              <a:off x="12696327" y="-149009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1" name="Hexagon 50">
              <a:extLst>
                <a:ext uri="{FF2B5EF4-FFF2-40B4-BE49-F238E27FC236}">
                  <a16:creationId xmlns:a16="http://schemas.microsoft.com/office/drawing/2014/main" id="{B5D81BBA-1D3D-E49F-FCE6-9A8E207E4D75}"/>
                </a:ext>
              </a:extLst>
            </p:cNvPr>
            <p:cNvSpPr/>
            <p:nvPr userDrawn="1"/>
          </p:nvSpPr>
          <p:spPr>
            <a:xfrm rot="5400000">
              <a:off x="13091988" y="422716"/>
              <a:ext cx="699247" cy="699247"/>
            </a:xfrm>
            <a:prstGeom prst="hexagon">
              <a:avLst/>
            </a:prstGeom>
            <a:solidFill>
              <a:srgbClr val="BA0C2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B0A1DD15-1DB9-5B55-4E28-543C3AC36DB0}"/>
                </a:ext>
              </a:extLst>
            </p:cNvPr>
            <p:cNvSpPr/>
            <p:nvPr userDrawn="1"/>
          </p:nvSpPr>
          <p:spPr>
            <a:xfrm rot="5400000">
              <a:off x="13096020" y="1600007"/>
              <a:ext cx="699247" cy="699247"/>
            </a:xfrm>
            <a:prstGeom prst="hexagon">
              <a:avLst/>
            </a:prstGeom>
            <a:solidFill>
              <a:srgbClr val="BA0C2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3" name="Hexagon 52">
              <a:extLst>
                <a:ext uri="{FF2B5EF4-FFF2-40B4-BE49-F238E27FC236}">
                  <a16:creationId xmlns:a16="http://schemas.microsoft.com/office/drawing/2014/main" id="{A09EA2FA-D8B3-BFDC-37C0-433C3E62087E}"/>
                </a:ext>
              </a:extLst>
            </p:cNvPr>
            <p:cNvSpPr/>
            <p:nvPr userDrawn="1"/>
          </p:nvSpPr>
          <p:spPr>
            <a:xfrm rot="5400000">
              <a:off x="10715068" y="422716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4" name="Hexagon 53">
              <a:extLst>
                <a:ext uri="{FF2B5EF4-FFF2-40B4-BE49-F238E27FC236}">
                  <a16:creationId xmlns:a16="http://schemas.microsoft.com/office/drawing/2014/main" id="{F0BDC763-B3E3-8E4B-B9FC-C75E6E6CB8FD}"/>
                </a:ext>
              </a:extLst>
            </p:cNvPr>
            <p:cNvSpPr/>
            <p:nvPr userDrawn="1"/>
          </p:nvSpPr>
          <p:spPr>
            <a:xfrm rot="5400000">
              <a:off x="11901286" y="2202660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5" name="Hexagon 54">
              <a:extLst>
                <a:ext uri="{FF2B5EF4-FFF2-40B4-BE49-F238E27FC236}">
                  <a16:creationId xmlns:a16="http://schemas.microsoft.com/office/drawing/2014/main" id="{7AB53BDC-D63D-AB5F-3E68-610753988E86}"/>
                </a:ext>
              </a:extLst>
            </p:cNvPr>
            <p:cNvSpPr/>
            <p:nvPr userDrawn="1"/>
          </p:nvSpPr>
          <p:spPr>
            <a:xfrm rot="5400000">
              <a:off x="12696328" y="2202660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6" name="Hexagon 55">
              <a:extLst>
                <a:ext uri="{FF2B5EF4-FFF2-40B4-BE49-F238E27FC236}">
                  <a16:creationId xmlns:a16="http://schemas.microsoft.com/office/drawing/2014/main" id="{F45F761C-3B59-EAA4-C01B-69093F679901}"/>
                </a:ext>
              </a:extLst>
            </p:cNvPr>
            <p:cNvSpPr/>
            <p:nvPr userDrawn="1"/>
          </p:nvSpPr>
          <p:spPr>
            <a:xfrm rot="5400000">
              <a:off x="11136521" y="220557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7" name="Hexagon 56">
              <a:extLst>
                <a:ext uri="{FF2B5EF4-FFF2-40B4-BE49-F238E27FC236}">
                  <a16:creationId xmlns:a16="http://schemas.microsoft.com/office/drawing/2014/main" id="{FFA141BF-CC1F-A4CC-5C4F-A4FBBE15D819}"/>
                </a:ext>
              </a:extLst>
            </p:cNvPr>
            <p:cNvSpPr/>
            <p:nvPr userDrawn="1"/>
          </p:nvSpPr>
          <p:spPr>
            <a:xfrm rot="5400000">
              <a:off x="12313308" y="2808228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8" name="Hexagon 57">
              <a:extLst>
                <a:ext uri="{FF2B5EF4-FFF2-40B4-BE49-F238E27FC236}">
                  <a16:creationId xmlns:a16="http://schemas.microsoft.com/office/drawing/2014/main" id="{FF0BA933-459E-C8D8-08F3-12270E9C0664}"/>
                </a:ext>
              </a:extLst>
            </p:cNvPr>
            <p:cNvSpPr/>
            <p:nvPr userDrawn="1"/>
          </p:nvSpPr>
          <p:spPr>
            <a:xfrm rot="5400000">
              <a:off x="11521986" y="2808227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59" name="Hexagon 58">
              <a:extLst>
                <a:ext uri="{FF2B5EF4-FFF2-40B4-BE49-F238E27FC236}">
                  <a16:creationId xmlns:a16="http://schemas.microsoft.com/office/drawing/2014/main" id="{C1FCE9BB-FC53-6EBA-006E-0C893010BAC8}"/>
                </a:ext>
              </a:extLst>
            </p:cNvPr>
            <p:cNvSpPr/>
            <p:nvPr userDrawn="1"/>
          </p:nvSpPr>
          <p:spPr>
            <a:xfrm rot="5400000">
              <a:off x="11922129" y="3432392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0" name="Hexagon 59">
              <a:extLst>
                <a:ext uri="{FF2B5EF4-FFF2-40B4-BE49-F238E27FC236}">
                  <a16:creationId xmlns:a16="http://schemas.microsoft.com/office/drawing/2014/main" id="{C75394F0-DC04-5854-7EFE-0FCB4A6ACCAA}"/>
                </a:ext>
              </a:extLst>
            </p:cNvPr>
            <p:cNvSpPr/>
            <p:nvPr userDrawn="1"/>
          </p:nvSpPr>
          <p:spPr>
            <a:xfrm rot="5400000">
              <a:off x="12697456" y="3432391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1" name="Hexagon 60">
              <a:extLst>
                <a:ext uri="{FF2B5EF4-FFF2-40B4-BE49-F238E27FC236}">
                  <a16:creationId xmlns:a16="http://schemas.microsoft.com/office/drawing/2014/main" id="{BAF7B9F6-01AB-1986-AEBA-A6D5DD1EB7BB}"/>
                </a:ext>
              </a:extLst>
            </p:cNvPr>
            <p:cNvSpPr/>
            <p:nvPr userDrawn="1"/>
          </p:nvSpPr>
          <p:spPr>
            <a:xfrm rot="5400000">
              <a:off x="13095347" y="2805313"/>
              <a:ext cx="699247" cy="699247"/>
            </a:xfrm>
            <a:prstGeom prst="hexagon">
              <a:avLst/>
            </a:prstGeom>
            <a:solidFill>
              <a:srgbClr val="BA0C2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2" name="Hexagon 61">
              <a:extLst>
                <a:ext uri="{FF2B5EF4-FFF2-40B4-BE49-F238E27FC236}">
                  <a16:creationId xmlns:a16="http://schemas.microsoft.com/office/drawing/2014/main" id="{BBD8B936-33E6-1CC6-073C-D8C79E37CC29}"/>
                </a:ext>
              </a:extLst>
            </p:cNvPr>
            <p:cNvSpPr/>
            <p:nvPr userDrawn="1"/>
          </p:nvSpPr>
          <p:spPr>
            <a:xfrm rot="5400000">
              <a:off x="12330321" y="4056555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3" name="Hexagon 62">
              <a:extLst>
                <a:ext uri="{FF2B5EF4-FFF2-40B4-BE49-F238E27FC236}">
                  <a16:creationId xmlns:a16="http://schemas.microsoft.com/office/drawing/2014/main" id="{C2557A2F-05A3-2DCF-272D-7AC181A89331}"/>
                </a:ext>
              </a:extLst>
            </p:cNvPr>
            <p:cNvSpPr/>
            <p:nvPr userDrawn="1"/>
          </p:nvSpPr>
          <p:spPr>
            <a:xfrm rot="5400000">
              <a:off x="13106105" y="4056554"/>
              <a:ext cx="699247" cy="699247"/>
            </a:xfrm>
            <a:prstGeom prst="hexagon">
              <a:avLst/>
            </a:prstGeom>
            <a:solidFill>
              <a:srgbClr val="BA0C2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4" name="Hexagon 63">
              <a:extLst>
                <a:ext uri="{FF2B5EF4-FFF2-40B4-BE49-F238E27FC236}">
                  <a16:creationId xmlns:a16="http://schemas.microsoft.com/office/drawing/2014/main" id="{4C4365D3-CAF1-A419-EDF6-F61D83870D4F}"/>
                </a:ext>
              </a:extLst>
            </p:cNvPr>
            <p:cNvSpPr/>
            <p:nvPr userDrawn="1"/>
          </p:nvSpPr>
          <p:spPr>
            <a:xfrm rot="5400000">
              <a:off x="10353268" y="2214783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E77E6B67-7ECB-AD3F-E833-021B06051BCE}"/>
                </a:ext>
              </a:extLst>
            </p:cNvPr>
            <p:cNvSpPr/>
            <p:nvPr userDrawn="1"/>
          </p:nvSpPr>
          <p:spPr>
            <a:xfrm rot="5400000">
              <a:off x="11146802" y="3418074"/>
              <a:ext cx="699247" cy="699247"/>
            </a:xfrm>
            <a:prstGeom prst="hexagon">
              <a:avLst/>
            </a:prstGeom>
            <a:solidFill>
              <a:srgbClr val="BA0C2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6" name="Hexagon 65">
              <a:extLst>
                <a:ext uri="{FF2B5EF4-FFF2-40B4-BE49-F238E27FC236}">
                  <a16:creationId xmlns:a16="http://schemas.microsoft.com/office/drawing/2014/main" id="{2EC31AD6-C62A-C623-A6DC-EB0AEEDF27F8}"/>
                </a:ext>
              </a:extLst>
            </p:cNvPr>
            <p:cNvSpPr/>
            <p:nvPr userDrawn="1"/>
          </p:nvSpPr>
          <p:spPr>
            <a:xfrm rot="5400000">
              <a:off x="13141737" y="5304881"/>
              <a:ext cx="699247" cy="699247"/>
            </a:xfrm>
            <a:prstGeom prst="hexagon">
              <a:avLst/>
            </a:prstGeom>
            <a:solidFill>
              <a:srgbClr val="BA0C2F">
                <a:alpha val="2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  <p:sp>
          <p:nvSpPr>
            <p:cNvPr id="67" name="Hexagon 66">
              <a:extLst>
                <a:ext uri="{FF2B5EF4-FFF2-40B4-BE49-F238E27FC236}">
                  <a16:creationId xmlns:a16="http://schemas.microsoft.com/office/drawing/2014/main" id="{3BA5A9A5-C4E7-0202-E080-9E3A44AB4AF4}"/>
                </a:ext>
              </a:extLst>
            </p:cNvPr>
            <p:cNvSpPr/>
            <p:nvPr userDrawn="1"/>
          </p:nvSpPr>
          <p:spPr>
            <a:xfrm rot="5400000">
              <a:off x="12735575" y="4680718"/>
              <a:ext cx="699247" cy="699247"/>
            </a:xfrm>
            <a:prstGeom prst="hexagon">
              <a:avLst/>
            </a:prstGeom>
            <a:solidFill>
              <a:srgbClr val="BA0C2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BA0C2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Merriweather" panose="02000000000000000000" pitchFamily="2" charset="77"/>
                <a:cs typeface="Merriweather" panose="02000000000000000000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Merriweather Sans Light" pitchFamily="2" charset="77"/>
              </a:defRPr>
            </a:lvl1pPr>
            <a:lvl2pPr>
              <a:defRPr sz="2800">
                <a:solidFill>
                  <a:schemeClr val="tx1"/>
                </a:solidFill>
                <a:latin typeface="Merriweather Sans Light" pitchFamily="2" charset="77"/>
              </a:defRPr>
            </a:lvl2pPr>
            <a:lvl3pPr>
              <a:defRPr sz="2400">
                <a:solidFill>
                  <a:schemeClr val="tx1"/>
                </a:solidFill>
                <a:latin typeface="Merriweather Sans Light" pitchFamily="2" charset="77"/>
              </a:defRPr>
            </a:lvl3pPr>
            <a:lvl4pPr>
              <a:defRPr sz="2000">
                <a:solidFill>
                  <a:schemeClr val="tx1"/>
                </a:solidFill>
                <a:latin typeface="Merriweather Sans Light" pitchFamily="2" charset="77"/>
              </a:defRPr>
            </a:lvl4pPr>
            <a:lvl5pPr>
              <a:defRPr sz="2000">
                <a:solidFill>
                  <a:schemeClr val="tx1"/>
                </a:solidFill>
                <a:latin typeface="Merriweather Sans Light" pitchFamily="2" charset="7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  <a:latin typeface="Merriweather Sans Ligh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547A661-E127-81B9-F90D-209F29018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endParaRPr lang="en-US">
              <a:latin typeface="Merriweather Sans Light" pitchFamily="2" charset="77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76DE22-D608-9AD7-EACA-A4CB44032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>
              <a:latin typeface="Merriweather Sans Light" pitchFamily="2" charset="77"/>
            </a:endParaRPr>
          </a:p>
        </p:txBody>
      </p:sp>
      <p:pic>
        <p:nvPicPr>
          <p:cNvPr id="5" name="Picture 4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3BA022B4-9FDE-D54D-55E0-A98ED50CEE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131" y="6216054"/>
            <a:ext cx="2011669" cy="5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Merriweather Sans Light" pitchFamily="2" charset="77"/>
              </a:defRPr>
            </a:lvl1pPr>
          </a:lstStyle>
          <a:p>
            <a:fld id="{111E000F-8D3A-D346-8BE2-DEA9D21FE94B}" type="datetime1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Merriweather Sans Light" pitchFamily="2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erriweather Sans Light" pitchFamily="2" charset="77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erriweather" panose="02000000000000000000" pitchFamily="2" charset="77"/>
          <a:ea typeface="+mj-ea"/>
          <a:cs typeface="Merriweather" panose="02000000000000000000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erriweather Sans Light" pitchFamily="2" charset="77"/>
          <a:ea typeface="+mn-ea"/>
          <a:cs typeface="Merriweather" panose="02000000000000000000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erriweather Sans Light" pitchFamily="2" charset="77"/>
          <a:ea typeface="+mn-ea"/>
          <a:cs typeface="Merriweather" panose="02000000000000000000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erriweather Sans Light" pitchFamily="2" charset="77"/>
          <a:ea typeface="+mn-ea"/>
          <a:cs typeface="Merriweather" panose="02000000000000000000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erriweather Sans Light" pitchFamily="2" charset="77"/>
          <a:ea typeface="+mn-ea"/>
          <a:cs typeface="Merriweather" panose="02000000000000000000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erriweather Sans Light" pitchFamily="2" charset="77"/>
          <a:ea typeface="+mn-ea"/>
          <a:cs typeface="Merriweather" panose="02000000000000000000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Example subtitle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A2983-4284-4CAD-3399-6B40B62EE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396F4-04BC-0819-6B33-CB880590D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57D7FD-1F42-4886-8412-25C3A1D11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330EA680-D336-4FF7-8B7A-9848BB0A1C32}" type="slidenum">
              <a:rPr lang="en-US" smtClean="0"/>
              <a:pPr algn="l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28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9CF90-65BA-A52C-63EE-3D0FFB040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5A2F2-DD1A-B310-2B14-93F54712C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04770-7E9B-92C3-CE53-9EEC8A1EF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08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10F90-A4E5-9D91-AF41-12087903F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81724-A9FF-427A-BBF8-FBF21D485AB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C5C6D9-B08F-D3B5-85D0-B400DFD9FF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F03FA-3A3E-1AFD-CEA2-C1F58053B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6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B8846-1B14-0D13-CCF0-9BC7A71F9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header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0B71E6-F4D8-3CBB-E730-F59899BCC8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Example header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57C045-054F-681F-2962-40052BB209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DF7A29-C738-8006-42AA-39EA879BA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Example header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A2FC9B-99B3-225B-5E09-EBEFCDBD74F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DAF78-145A-7A37-1FF1-152B896A3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7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6FD02-1858-6412-DF76-2925E16C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30BD9-2EE2-73AD-C359-49CB35A2F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4C601B-B4D3-21E0-5628-6C43E67EB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33FB16-EE55-F7A2-58CE-4A926D9A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67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9890-8D62-1731-8958-133847771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B696E5-F359-0CB8-4A9C-20124AD50EFD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4D46F-1739-6DA4-F573-52E9FAC21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Example content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78AA2-0042-9AD3-CE64-7279478A0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73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1E0AC769288F4DA4899799D9496594" ma:contentTypeVersion="13" ma:contentTypeDescription="Create a new document." ma:contentTypeScope="" ma:versionID="62ba04f1bcab3294a83fbf13f07c98ad">
  <xsd:schema xmlns:xsd="http://www.w3.org/2001/XMLSchema" xmlns:xs="http://www.w3.org/2001/XMLSchema" xmlns:p="http://schemas.microsoft.com/office/2006/metadata/properties" xmlns:ns2="c87e946a-36fa-472b-a345-0b8306cc37ef" xmlns:ns3="ef8cea06-cd0a-40b0-83b9-83179e0f9ad4" targetNamespace="http://schemas.microsoft.com/office/2006/metadata/properties" ma:root="true" ma:fieldsID="4652077058897acac0155105b87241e9" ns2:_="" ns3:_="">
    <xsd:import namespace="c87e946a-36fa-472b-a345-0b8306cc37ef"/>
    <xsd:import namespace="ef8cea06-cd0a-40b0-83b9-83179e0f9a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e946a-36fa-472b-a345-0b8306cc37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61f6559-3fdf-4072-99e8-1c8ffe40d4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cea06-cd0a-40b0-83b9-83179e0f9ad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61fb8b-3f95-4fa7-bf89-36ec0c10926c}" ma:internalName="TaxCatchAll" ma:showField="CatchAllData" ma:web="ef8cea06-cd0a-40b0-83b9-83179e0f9a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7e946a-36fa-472b-a345-0b8306cc37ef">
      <Terms xmlns="http://schemas.microsoft.com/office/infopath/2007/PartnerControls"/>
    </lcf76f155ced4ddcb4097134ff3c332f>
    <TaxCatchAll xmlns="ef8cea06-cd0a-40b0-83b9-83179e0f9ad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0BA1D8-CD73-4753-82AD-315805512E16}">
  <ds:schemaRefs>
    <ds:schemaRef ds:uri="c87e946a-36fa-472b-a345-0b8306cc37ef"/>
    <ds:schemaRef ds:uri="ef8cea06-cd0a-40b0-83b9-83179e0f9ad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309D181-3161-422F-91BB-0FD23DC46D51}">
  <ds:schemaRefs>
    <ds:schemaRef ds:uri="c87e946a-36fa-472b-a345-0b8306cc37ef"/>
    <ds:schemaRef ds:uri="ef8cea06-cd0a-40b0-83b9-83179e0f9ad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DC0470F-03FC-4D6A-9272-C3B658DAB8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Example title</vt:lpstr>
      <vt:lpstr>Example title</vt:lpstr>
      <vt:lpstr>Example title</vt:lpstr>
      <vt:lpstr>Example title</vt:lpstr>
      <vt:lpstr>Example header</vt:lpstr>
      <vt:lpstr>Example title</vt:lpstr>
      <vt:lpstr>Example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2025-12-28T17:10:42Z</dcterms:created>
  <dcterms:modified xsi:type="dcterms:W3CDTF">2026-01-15T17:15:14Z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0x0101004F1E0AC769288F4DA4899799D9496594</vt:lpwstr>
  </property>
  <property fmtid="{D5CDD505-2E9C-101B-9397-08002B2CF9AE}" pid="3" name="MediaServiceImageTags">
    <vt:lpwstr/>
  </property>
</Properties>
</file>