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57" r:id="rId6"/>
    <p:sldId id="262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  <a:srgbClr val="CC0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604B45-1501-024E-93B5-AB4A4B618BF7}" v="8" dt="2026-01-15T17:12:40.1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3" autoAdjust="0"/>
    <p:restoredTop sz="96035"/>
  </p:normalViewPr>
  <p:slideViewPr>
    <p:cSldViewPr snapToGrid="0">
      <p:cViewPr varScale="1">
        <p:scale>
          <a:sx n="113" d="100"/>
          <a:sy n="113" d="100"/>
        </p:scale>
        <p:origin x="5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ighton Dancy" userId="3d08ea43-dc30-4a02-9593-61611b878b9a" providerId="ADAL" clId="{45BFA896-7EFC-5094-BD9E-FA93B5EA49A3}"/>
    <pc:docChg chg="undo redo custSel addSld modSld modMainMaster">
      <pc:chgData name="Leighton Dancy" userId="3d08ea43-dc30-4a02-9593-61611b878b9a" providerId="ADAL" clId="{45BFA896-7EFC-5094-BD9E-FA93B5EA49A3}" dt="2026-01-15T17:14:38.283" v="859" actId="20577"/>
      <pc:docMkLst>
        <pc:docMk/>
      </pc:docMkLst>
      <pc:sldChg chg="modSp mod">
        <pc:chgData name="Leighton Dancy" userId="3d08ea43-dc30-4a02-9593-61611b878b9a" providerId="ADAL" clId="{45BFA896-7EFC-5094-BD9E-FA93B5EA49A3}" dt="2025-12-28T18:20:48.690" v="518" actId="20577"/>
        <pc:sldMkLst>
          <pc:docMk/>
          <pc:sldMk cId="109857222" sldId="256"/>
        </pc:sldMkLst>
        <pc:spChg chg="mod">
          <ac:chgData name="Leighton Dancy" userId="3d08ea43-dc30-4a02-9593-61611b878b9a" providerId="ADAL" clId="{45BFA896-7EFC-5094-BD9E-FA93B5EA49A3}" dt="2025-12-28T18:20:43.964" v="502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Leighton Dancy" userId="3d08ea43-dc30-4a02-9593-61611b878b9a" providerId="ADAL" clId="{45BFA896-7EFC-5094-BD9E-FA93B5EA49A3}" dt="2025-12-28T18:20:48.690" v="518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addSp modSp new mod">
        <pc:chgData name="Leighton Dancy" userId="3d08ea43-dc30-4a02-9593-61611b878b9a" providerId="ADAL" clId="{45BFA896-7EFC-5094-BD9E-FA93B5EA49A3}" dt="2025-12-28T18:21:26.035" v="626" actId="20577"/>
        <pc:sldMkLst>
          <pc:docMk/>
          <pc:sldMk cId="1741928276" sldId="257"/>
        </pc:sldMkLst>
        <pc:spChg chg="mod">
          <ac:chgData name="Leighton Dancy" userId="3d08ea43-dc30-4a02-9593-61611b878b9a" providerId="ADAL" clId="{45BFA896-7EFC-5094-BD9E-FA93B5EA49A3}" dt="2025-12-28T18:21:26.035" v="626" actId="20577"/>
          <ac:spMkLst>
            <pc:docMk/>
            <pc:sldMk cId="1741928276" sldId="257"/>
            <ac:spMk id="2" creationId="{5D9A2983-4284-4CAD-3399-6B40B62EE552}"/>
          </ac:spMkLst>
        </pc:spChg>
        <pc:spChg chg="mod">
          <ac:chgData name="Leighton Dancy" userId="3d08ea43-dc30-4a02-9593-61611b878b9a" providerId="ADAL" clId="{45BFA896-7EFC-5094-BD9E-FA93B5EA49A3}" dt="2025-12-28T18:20:58.131" v="547" actId="20577"/>
          <ac:spMkLst>
            <pc:docMk/>
            <pc:sldMk cId="1741928276" sldId="257"/>
            <ac:spMk id="3" creationId="{989396F4-04BC-0819-6B33-CB880590D75F}"/>
          </ac:spMkLst>
        </pc:spChg>
        <pc:spChg chg="add mod">
          <ac:chgData name="Leighton Dancy" userId="3d08ea43-dc30-4a02-9593-61611b878b9a" providerId="ADAL" clId="{45BFA896-7EFC-5094-BD9E-FA93B5EA49A3}" dt="2025-12-28T18:09:55.696" v="456"/>
          <ac:spMkLst>
            <pc:docMk/>
            <pc:sldMk cId="1741928276" sldId="257"/>
            <ac:spMk id="4" creationId="{7557D7FD-1F42-4886-8412-25C3A1D113A9}"/>
          </ac:spMkLst>
        </pc:spChg>
      </pc:sldChg>
      <pc:sldChg chg="addSp modSp new mod">
        <pc:chgData name="Leighton Dancy" userId="3d08ea43-dc30-4a02-9593-61611b878b9a" providerId="ADAL" clId="{45BFA896-7EFC-5094-BD9E-FA93B5EA49A3}" dt="2025-12-28T18:21:28.669" v="631" actId="20577"/>
        <pc:sldMkLst>
          <pc:docMk/>
          <pc:sldMk cId="2543167695" sldId="258"/>
        </pc:sldMkLst>
        <pc:spChg chg="mod">
          <ac:chgData name="Leighton Dancy" userId="3d08ea43-dc30-4a02-9593-61611b878b9a" providerId="ADAL" clId="{45BFA896-7EFC-5094-BD9E-FA93B5EA49A3}" dt="2025-12-28T18:21:28.669" v="631" actId="20577"/>
          <ac:spMkLst>
            <pc:docMk/>
            <pc:sldMk cId="2543167695" sldId="258"/>
            <ac:spMk id="2" creationId="{DD310F90-A4E5-9D91-AF41-12087903FEB8}"/>
          </ac:spMkLst>
        </pc:spChg>
        <pc:spChg chg="mod">
          <ac:chgData name="Leighton Dancy" userId="3d08ea43-dc30-4a02-9593-61611b878b9a" providerId="ADAL" clId="{45BFA896-7EFC-5094-BD9E-FA93B5EA49A3}" dt="2025-12-28T18:21:08.086" v="578" actId="20577"/>
          <ac:spMkLst>
            <pc:docMk/>
            <pc:sldMk cId="2543167695" sldId="258"/>
            <ac:spMk id="3" creationId="{4B081724-A9FF-427A-BBF8-FBF21D485ABE}"/>
          </ac:spMkLst>
        </pc:spChg>
        <pc:spChg chg="mod">
          <ac:chgData name="Leighton Dancy" userId="3d08ea43-dc30-4a02-9593-61611b878b9a" providerId="ADAL" clId="{45BFA896-7EFC-5094-BD9E-FA93B5EA49A3}" dt="2025-12-28T18:21:11.577" v="579"/>
          <ac:spMkLst>
            <pc:docMk/>
            <pc:sldMk cId="2543167695" sldId="258"/>
            <ac:spMk id="4" creationId="{AEC5C6D9-B08F-D3B5-85D0-B400DFD9FF5D}"/>
          </ac:spMkLst>
        </pc:spChg>
        <pc:spChg chg="add mod">
          <ac:chgData name="Leighton Dancy" userId="3d08ea43-dc30-4a02-9593-61611b878b9a" providerId="ADAL" clId="{45BFA896-7EFC-5094-BD9E-FA93B5EA49A3}" dt="2025-12-28T18:09:55.696" v="456"/>
          <ac:spMkLst>
            <pc:docMk/>
            <pc:sldMk cId="2543167695" sldId="258"/>
            <ac:spMk id="5" creationId="{12DF03FA-3A3E-1AFD-CEA2-C1F58053BFE4}"/>
          </ac:spMkLst>
        </pc:spChg>
      </pc:sldChg>
      <pc:sldChg chg="addSp modSp new mod">
        <pc:chgData name="Leighton Dancy" userId="3d08ea43-dc30-4a02-9593-61611b878b9a" providerId="ADAL" clId="{45BFA896-7EFC-5094-BD9E-FA93B5EA49A3}" dt="2026-01-07T01:38:15.857" v="792" actId="20577"/>
        <pc:sldMkLst>
          <pc:docMk/>
          <pc:sldMk cId="3811676436" sldId="259"/>
        </pc:sldMkLst>
        <pc:spChg chg="mod">
          <ac:chgData name="Leighton Dancy" userId="3d08ea43-dc30-4a02-9593-61611b878b9a" providerId="ADAL" clId="{45BFA896-7EFC-5094-BD9E-FA93B5EA49A3}" dt="2026-01-07T01:38:15.857" v="792" actId="20577"/>
          <ac:spMkLst>
            <pc:docMk/>
            <pc:sldMk cId="3811676436" sldId="259"/>
            <ac:spMk id="2" creationId="{76EB8846-1B14-0D13-CCF0-9BC7A71F9BEA}"/>
          </ac:spMkLst>
        </pc:spChg>
        <pc:spChg chg="mod">
          <ac:chgData name="Leighton Dancy" userId="3d08ea43-dc30-4a02-9593-61611b878b9a" providerId="ADAL" clId="{45BFA896-7EFC-5094-BD9E-FA93B5EA49A3}" dt="2025-12-28T18:21:20.214" v="607" actId="20577"/>
          <ac:spMkLst>
            <pc:docMk/>
            <pc:sldMk cId="3811676436" sldId="259"/>
            <ac:spMk id="3" creationId="{3B0B71E6-F4D8-3CBB-E730-F59899BCC8D3}"/>
          </ac:spMkLst>
        </pc:spChg>
        <pc:spChg chg="mod">
          <ac:chgData name="Leighton Dancy" userId="3d08ea43-dc30-4a02-9593-61611b878b9a" providerId="ADAL" clId="{45BFA896-7EFC-5094-BD9E-FA93B5EA49A3}" dt="2025-12-28T18:21:33.753" v="650" actId="20577"/>
          <ac:spMkLst>
            <pc:docMk/>
            <pc:sldMk cId="3811676436" sldId="259"/>
            <ac:spMk id="4" creationId="{6657C045-054F-681F-2962-40052BB209D8}"/>
          </ac:spMkLst>
        </pc:spChg>
        <pc:spChg chg="mod">
          <ac:chgData name="Leighton Dancy" userId="3d08ea43-dc30-4a02-9593-61611b878b9a" providerId="ADAL" clId="{45BFA896-7EFC-5094-BD9E-FA93B5EA49A3}" dt="2025-12-28T18:21:22.869" v="621" actId="20577"/>
          <ac:spMkLst>
            <pc:docMk/>
            <pc:sldMk cId="3811676436" sldId="259"/>
            <ac:spMk id="5" creationId="{E3DF7A29-C738-8006-42AA-39EA879BA933}"/>
          </ac:spMkLst>
        </pc:spChg>
        <pc:spChg chg="mod">
          <ac:chgData name="Leighton Dancy" userId="3d08ea43-dc30-4a02-9593-61611b878b9a" providerId="ADAL" clId="{45BFA896-7EFC-5094-BD9E-FA93B5EA49A3}" dt="2025-12-28T18:21:37.696" v="665" actId="20577"/>
          <ac:spMkLst>
            <pc:docMk/>
            <pc:sldMk cId="3811676436" sldId="259"/>
            <ac:spMk id="6" creationId="{58A2FC9B-99B3-225B-5E09-EBEFCDBD74F2}"/>
          </ac:spMkLst>
        </pc:spChg>
        <pc:spChg chg="add mod">
          <ac:chgData name="Leighton Dancy" userId="3d08ea43-dc30-4a02-9593-61611b878b9a" providerId="ADAL" clId="{45BFA896-7EFC-5094-BD9E-FA93B5EA49A3}" dt="2025-12-28T18:09:55.696" v="456"/>
          <ac:spMkLst>
            <pc:docMk/>
            <pc:sldMk cId="3811676436" sldId="259"/>
            <ac:spMk id="7" creationId="{ABFDAF78-145A-7A37-1FF1-152B896A382E}"/>
          </ac:spMkLst>
        </pc:spChg>
      </pc:sldChg>
      <pc:sldChg chg="addSp modSp new mod">
        <pc:chgData name="Leighton Dancy" userId="3d08ea43-dc30-4a02-9593-61611b878b9a" providerId="ADAL" clId="{45BFA896-7EFC-5094-BD9E-FA93B5EA49A3}" dt="2025-12-28T18:21:48.648" v="710" actId="20577"/>
        <pc:sldMkLst>
          <pc:docMk/>
          <pc:sldMk cId="1916567928" sldId="260"/>
        </pc:sldMkLst>
        <pc:spChg chg="mod">
          <ac:chgData name="Leighton Dancy" userId="3d08ea43-dc30-4a02-9593-61611b878b9a" providerId="ADAL" clId="{45BFA896-7EFC-5094-BD9E-FA93B5EA49A3}" dt="2025-12-28T18:21:42.683" v="678" actId="20577"/>
          <ac:spMkLst>
            <pc:docMk/>
            <pc:sldMk cId="1916567928" sldId="260"/>
            <ac:spMk id="2" creationId="{B496FD02-1858-6412-DF76-2925E16C2381}"/>
          </ac:spMkLst>
        </pc:spChg>
        <pc:spChg chg="mod">
          <ac:chgData name="Leighton Dancy" userId="3d08ea43-dc30-4a02-9593-61611b878b9a" providerId="ADAL" clId="{45BFA896-7EFC-5094-BD9E-FA93B5EA49A3}" dt="2025-12-28T18:21:48.648" v="710" actId="20577"/>
          <ac:spMkLst>
            <pc:docMk/>
            <pc:sldMk cId="1916567928" sldId="260"/>
            <ac:spMk id="3" creationId="{93530BD9-2EE2-73AD-C359-49CB35A2F0CE}"/>
          </ac:spMkLst>
        </pc:spChg>
        <pc:spChg chg="mod">
          <ac:chgData name="Leighton Dancy" userId="3d08ea43-dc30-4a02-9593-61611b878b9a" providerId="ADAL" clId="{45BFA896-7EFC-5094-BD9E-FA93B5EA49A3}" dt="2025-12-28T18:21:45.243" v="693" actId="20577"/>
          <ac:spMkLst>
            <pc:docMk/>
            <pc:sldMk cId="1916567928" sldId="260"/>
            <ac:spMk id="4" creationId="{C54C601B-B4D3-21E0-5628-6C43E67EB953}"/>
          </ac:spMkLst>
        </pc:spChg>
        <pc:spChg chg="add mod">
          <ac:chgData name="Leighton Dancy" userId="3d08ea43-dc30-4a02-9593-61611b878b9a" providerId="ADAL" clId="{45BFA896-7EFC-5094-BD9E-FA93B5EA49A3}" dt="2025-12-28T18:09:55.696" v="456"/>
          <ac:spMkLst>
            <pc:docMk/>
            <pc:sldMk cId="1916567928" sldId="260"/>
            <ac:spMk id="5" creationId="{A233FB16-EE55-F7A2-58CE-4A926D9A509E}"/>
          </ac:spMkLst>
        </pc:spChg>
      </pc:sldChg>
      <pc:sldChg chg="addSp modSp new mod">
        <pc:chgData name="Leighton Dancy" userId="3d08ea43-dc30-4a02-9593-61611b878b9a" providerId="ADAL" clId="{45BFA896-7EFC-5094-BD9E-FA93B5EA49A3}" dt="2025-12-28T18:21:57.177" v="746" actId="20577"/>
        <pc:sldMkLst>
          <pc:docMk/>
          <pc:sldMk cId="1016373656" sldId="261"/>
        </pc:sldMkLst>
        <pc:spChg chg="mod">
          <ac:chgData name="Leighton Dancy" userId="3d08ea43-dc30-4a02-9593-61611b878b9a" providerId="ADAL" clId="{45BFA896-7EFC-5094-BD9E-FA93B5EA49A3}" dt="2025-12-28T18:21:54.062" v="731" actId="20577"/>
          <ac:spMkLst>
            <pc:docMk/>
            <pc:sldMk cId="1016373656" sldId="261"/>
            <ac:spMk id="2" creationId="{FD909890-8D62-1731-8958-13384777176D}"/>
          </ac:spMkLst>
        </pc:spChg>
        <pc:spChg chg="mod">
          <ac:chgData name="Leighton Dancy" userId="3d08ea43-dc30-4a02-9593-61611b878b9a" providerId="ADAL" clId="{45BFA896-7EFC-5094-BD9E-FA93B5EA49A3}" dt="2025-12-28T18:21:57.177" v="746" actId="20577"/>
          <ac:spMkLst>
            <pc:docMk/>
            <pc:sldMk cId="1016373656" sldId="261"/>
            <ac:spMk id="4" creationId="{30F4D46F-1739-6DA4-F573-52E9FAC21705}"/>
          </ac:spMkLst>
        </pc:spChg>
        <pc:spChg chg="add mod">
          <ac:chgData name="Leighton Dancy" userId="3d08ea43-dc30-4a02-9593-61611b878b9a" providerId="ADAL" clId="{45BFA896-7EFC-5094-BD9E-FA93B5EA49A3}" dt="2025-12-28T18:09:55.696" v="456"/>
          <ac:spMkLst>
            <pc:docMk/>
            <pc:sldMk cId="1016373656" sldId="261"/>
            <ac:spMk id="5" creationId="{51578AA2-0042-9AD3-CE64-7279478A0F20}"/>
          </ac:spMkLst>
        </pc:spChg>
      </pc:sldChg>
      <pc:sldChg chg="modSp new mod">
        <pc:chgData name="Leighton Dancy" userId="3d08ea43-dc30-4a02-9593-61611b878b9a" providerId="ADAL" clId="{45BFA896-7EFC-5094-BD9E-FA93B5EA49A3}" dt="2026-01-15T17:14:38.283" v="859" actId="20577"/>
        <pc:sldMkLst>
          <pc:docMk/>
          <pc:sldMk cId="1411717209" sldId="262"/>
        </pc:sldMkLst>
        <pc:spChg chg="mod">
          <ac:chgData name="Leighton Dancy" userId="3d08ea43-dc30-4a02-9593-61611b878b9a" providerId="ADAL" clId="{45BFA896-7EFC-5094-BD9E-FA93B5EA49A3}" dt="2026-01-15T17:14:34.788" v="844" actId="20577"/>
          <ac:spMkLst>
            <pc:docMk/>
            <pc:sldMk cId="1411717209" sldId="262"/>
            <ac:spMk id="2" creationId="{D915F673-E021-C3E7-248E-52CB4E759B21}"/>
          </ac:spMkLst>
        </pc:spChg>
        <pc:spChg chg="mod">
          <ac:chgData name="Leighton Dancy" userId="3d08ea43-dc30-4a02-9593-61611b878b9a" providerId="ADAL" clId="{45BFA896-7EFC-5094-BD9E-FA93B5EA49A3}" dt="2026-01-15T17:14:38.283" v="859" actId="20577"/>
          <ac:spMkLst>
            <pc:docMk/>
            <pc:sldMk cId="1411717209" sldId="262"/>
            <ac:spMk id="3" creationId="{7AB80E01-FF5C-EEB7-0DDD-269B98534FA5}"/>
          </ac:spMkLst>
        </pc:spChg>
      </pc:sldChg>
      <pc:sldMasterChg chg="modSp setBg modSldLayout">
        <pc:chgData name="Leighton Dancy" userId="3d08ea43-dc30-4a02-9593-61611b878b9a" providerId="ADAL" clId="{45BFA896-7EFC-5094-BD9E-FA93B5EA49A3}" dt="2026-01-15T17:13:59.191" v="830" actId="2711"/>
        <pc:sldMasterMkLst>
          <pc:docMk/>
          <pc:sldMasterMk cId="2460954070" sldId="2147483660"/>
        </pc:sldMasterMkLst>
        <pc:spChg chg="mod">
          <ac:chgData name="Leighton Dancy" userId="3d08ea43-dc30-4a02-9593-61611b878b9a" providerId="ADAL" clId="{45BFA896-7EFC-5094-BD9E-FA93B5EA49A3}" dt="2026-01-15T17:12:34.472" v="817" actId="2711"/>
          <ac:spMkLst>
            <pc:docMk/>
            <pc:sldMasterMk cId="2460954070" sldId="2147483660"/>
            <ac:spMk id="2" creationId="{00000000-0000-0000-0000-000000000000}"/>
          </ac:spMkLst>
        </pc:spChg>
        <pc:spChg chg="mod">
          <ac:chgData name="Leighton Dancy" userId="3d08ea43-dc30-4a02-9593-61611b878b9a" providerId="ADAL" clId="{45BFA896-7EFC-5094-BD9E-FA93B5EA49A3}" dt="2026-01-15T17:12:40.169" v="818" actId="2711"/>
          <ac:spMkLst>
            <pc:docMk/>
            <pc:sldMasterMk cId="2460954070" sldId="2147483660"/>
            <ac:spMk id="3" creationId="{00000000-0000-0000-0000-000000000000}"/>
          </ac:spMkLst>
        </pc:spChg>
        <pc:spChg chg="mod">
          <ac:chgData name="Leighton Dancy" userId="3d08ea43-dc30-4a02-9593-61611b878b9a" providerId="ADAL" clId="{45BFA896-7EFC-5094-BD9E-FA93B5EA49A3}" dt="2026-01-15T17:12:40.169" v="818" actId="2711"/>
          <ac:spMkLst>
            <pc:docMk/>
            <pc:sldMasterMk cId="2460954070" sldId="2147483660"/>
            <ac:spMk id="4" creationId="{00000000-0000-0000-0000-000000000000}"/>
          </ac:spMkLst>
        </pc:spChg>
        <pc:spChg chg="mod">
          <ac:chgData name="Leighton Dancy" userId="3d08ea43-dc30-4a02-9593-61611b878b9a" providerId="ADAL" clId="{45BFA896-7EFC-5094-BD9E-FA93B5EA49A3}" dt="2026-01-15T17:12:40.169" v="818" actId="2711"/>
          <ac:spMkLst>
            <pc:docMk/>
            <pc:sldMasterMk cId="2460954070" sldId="2147483660"/>
            <ac:spMk id="5" creationId="{00000000-0000-0000-0000-000000000000}"/>
          </ac:spMkLst>
        </pc:spChg>
        <pc:spChg chg="mod">
          <ac:chgData name="Leighton Dancy" userId="3d08ea43-dc30-4a02-9593-61611b878b9a" providerId="ADAL" clId="{45BFA896-7EFC-5094-BD9E-FA93B5EA49A3}" dt="2026-01-15T17:12:40.169" v="818" actId="2711"/>
          <ac:spMkLst>
            <pc:docMk/>
            <pc:sldMasterMk cId="2460954070" sldId="2147483660"/>
            <ac:spMk id="6" creationId="{00000000-0000-0000-0000-000000000000}"/>
          </ac:spMkLst>
        </pc:spChg>
        <pc:sldLayoutChg chg="addSp delSp modSp mod setBg">
          <pc:chgData name="Leighton Dancy" userId="3d08ea43-dc30-4a02-9593-61611b878b9a" providerId="ADAL" clId="{45BFA896-7EFC-5094-BD9E-FA93B5EA49A3}" dt="2026-01-15T17:12:46.940" v="819" actId="2711"/>
          <pc:sldLayoutMkLst>
            <pc:docMk/>
            <pc:sldMasterMk cId="2460954070" sldId="2147483660"/>
            <pc:sldLayoutMk cId="2385387890" sldId="2147483661"/>
          </pc:sldLayoutMkLst>
          <pc:spChg chg="mod">
            <ac:chgData name="Leighton Dancy" userId="3d08ea43-dc30-4a02-9593-61611b878b9a" providerId="ADAL" clId="{45BFA896-7EFC-5094-BD9E-FA93B5EA49A3}" dt="2025-12-28T18:20:27.623" v="489" actId="1076"/>
            <ac:spMkLst>
              <pc:docMk/>
              <pc:sldMasterMk cId="2460954070" sldId="2147483660"/>
              <pc:sldLayoutMk cId="2385387890" sldId="2147483661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2:46.940" v="819" actId="2711"/>
            <ac:spMkLst>
              <pc:docMk/>
              <pc:sldMasterMk cId="2460954070" sldId="2147483660"/>
              <pc:sldLayoutMk cId="2385387890" sldId="2147483661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2:46.940" v="819" actId="2711"/>
            <ac:spMkLst>
              <pc:docMk/>
              <pc:sldMasterMk cId="2460954070" sldId="2147483660"/>
              <pc:sldLayoutMk cId="2385387890" sldId="2147483661"/>
              <ac:spMk id="5" creationId="{00000000-0000-0000-0000-000000000000}"/>
            </ac:spMkLst>
          </pc:spChg>
          <pc:spChg chg="add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7" creationId="{F67B1984-0036-57C3-DCC3-8344A4DC60DF}"/>
            </ac:spMkLst>
          </pc:spChg>
          <pc:spChg chg="add mod">
            <ac:chgData name="Leighton Dancy" userId="3d08ea43-dc30-4a02-9593-61611b878b9a" providerId="ADAL" clId="{45BFA896-7EFC-5094-BD9E-FA93B5EA49A3}" dt="2025-12-28T17:31:54.524" v="163" actId="164"/>
            <ac:spMkLst>
              <pc:docMk/>
              <pc:sldMasterMk cId="2460954070" sldId="2147483660"/>
              <pc:sldLayoutMk cId="2385387890" sldId="2147483661"/>
              <ac:spMk id="8" creationId="{1EAF7272-D266-90D1-57BE-0FFB71AA6C59}"/>
            </ac:spMkLst>
          </pc:spChg>
          <pc:spChg chg="add mod">
            <ac:chgData name="Leighton Dancy" userId="3d08ea43-dc30-4a02-9593-61611b878b9a" providerId="ADAL" clId="{45BFA896-7EFC-5094-BD9E-FA93B5EA49A3}" dt="2025-12-28T17:23:34.060" v="99" actId="207"/>
            <ac:spMkLst>
              <pc:docMk/>
              <pc:sldMasterMk cId="2460954070" sldId="2147483660"/>
              <pc:sldLayoutMk cId="2385387890" sldId="2147483661"/>
              <ac:spMk id="9" creationId="{255A7E9A-943B-9FC6-7E7B-404D746DE03E}"/>
            </ac:spMkLst>
          </pc:spChg>
          <pc:spChg chg="add mod">
            <ac:chgData name="Leighton Dancy" userId="3d08ea43-dc30-4a02-9593-61611b878b9a" providerId="ADAL" clId="{45BFA896-7EFC-5094-BD9E-FA93B5EA49A3}" dt="2025-12-28T17:23:34.060" v="99" actId="207"/>
            <ac:spMkLst>
              <pc:docMk/>
              <pc:sldMasterMk cId="2460954070" sldId="2147483660"/>
              <pc:sldLayoutMk cId="2385387890" sldId="2147483661"/>
              <ac:spMk id="10" creationId="{38EFA308-EE0C-5B05-A2CF-8631DCAA512E}"/>
            </ac:spMkLst>
          </pc:spChg>
          <pc:spChg chg="add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16" creationId="{EECB38C7-32A6-7BB0-7DAD-093931704D5F}"/>
            </ac:spMkLst>
          </pc:spChg>
          <pc:spChg chg="add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17" creationId="{17187786-ABD4-A859-59A4-18CF10A3F124}"/>
            </ac:spMkLst>
          </pc:spChg>
          <pc:spChg chg="add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19" creationId="{E5A74EFD-FFDB-BD8F-BCC5-6C19FE7C52A5}"/>
            </ac:spMkLst>
          </pc:spChg>
          <pc:spChg chg="add mod">
            <ac:chgData name="Leighton Dancy" userId="3d08ea43-dc30-4a02-9593-61611b878b9a" providerId="ADAL" clId="{45BFA896-7EFC-5094-BD9E-FA93B5EA49A3}" dt="2025-12-28T17:23:19.948" v="96" actId="207"/>
            <ac:spMkLst>
              <pc:docMk/>
              <pc:sldMasterMk cId="2460954070" sldId="2147483660"/>
              <pc:sldLayoutMk cId="2385387890" sldId="2147483661"/>
              <ac:spMk id="20" creationId="{25A4C1C6-7D90-128C-711A-9E5B12D7CBCF}"/>
            </ac:spMkLst>
          </pc:spChg>
          <pc:spChg chg="add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21" creationId="{727B1DA9-D0D2-3291-DBBA-8CB6F49B6AEB}"/>
            </ac:spMkLst>
          </pc:spChg>
          <pc:spChg chg="add mod">
            <ac:chgData name="Leighton Dancy" userId="3d08ea43-dc30-4a02-9593-61611b878b9a" providerId="ADAL" clId="{45BFA896-7EFC-5094-BD9E-FA93B5EA49A3}" dt="2025-12-28T17:23:54.865" v="104" actId="207"/>
            <ac:spMkLst>
              <pc:docMk/>
              <pc:sldMasterMk cId="2460954070" sldId="2147483660"/>
              <pc:sldLayoutMk cId="2385387890" sldId="2147483661"/>
              <ac:spMk id="22" creationId="{E8995137-D0DE-36EC-35F0-47285E177037}"/>
            </ac:spMkLst>
          </pc:spChg>
          <pc:spChg chg="add mod">
            <ac:chgData name="Leighton Dancy" userId="3d08ea43-dc30-4a02-9593-61611b878b9a" providerId="ADAL" clId="{45BFA896-7EFC-5094-BD9E-FA93B5EA49A3}" dt="2026-01-05T00:16:51.613" v="780" actId="207"/>
            <ac:spMkLst>
              <pc:docMk/>
              <pc:sldMasterMk cId="2460954070" sldId="2147483660"/>
              <pc:sldLayoutMk cId="2385387890" sldId="2147483661"/>
              <ac:spMk id="23" creationId="{9A806537-0E5D-5B43-DF07-EF0980A731C3}"/>
            </ac:spMkLst>
          </pc:spChg>
          <pc:spChg chg="add mod">
            <ac:chgData name="Leighton Dancy" userId="3d08ea43-dc30-4a02-9593-61611b878b9a" providerId="ADAL" clId="{45BFA896-7EFC-5094-BD9E-FA93B5EA49A3}" dt="2025-12-28T17:31:54.524" v="163" actId="164"/>
            <ac:spMkLst>
              <pc:docMk/>
              <pc:sldMasterMk cId="2460954070" sldId="2147483660"/>
              <pc:sldLayoutMk cId="2385387890" sldId="2147483661"/>
              <ac:spMk id="24" creationId="{CCDCFB71-B572-35B1-CF28-AF92EB5A6670}"/>
            </ac:spMkLst>
          </pc:spChg>
          <pc:spChg chg="add mod">
            <ac:chgData name="Leighton Dancy" userId="3d08ea43-dc30-4a02-9593-61611b878b9a" providerId="ADAL" clId="{45BFA896-7EFC-5094-BD9E-FA93B5EA49A3}" dt="2025-12-28T17:23:54.865" v="104" actId="207"/>
            <ac:spMkLst>
              <pc:docMk/>
              <pc:sldMasterMk cId="2460954070" sldId="2147483660"/>
              <pc:sldLayoutMk cId="2385387890" sldId="2147483661"/>
              <ac:spMk id="25" creationId="{65305EF2-5B30-9204-1B17-7077591CC010}"/>
            </ac:spMkLst>
          </pc:spChg>
          <pc:spChg chg="add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26" creationId="{3053DDFE-777B-6C83-E699-AA1215C810AF}"/>
            </ac:spMkLst>
          </pc:spChg>
          <pc:spChg chg="add mod">
            <ac:chgData name="Leighton Dancy" userId="3d08ea43-dc30-4a02-9593-61611b878b9a" providerId="ADAL" clId="{45BFA896-7EFC-5094-BD9E-FA93B5EA49A3}" dt="2025-12-28T17:23:19.948" v="96" actId="207"/>
            <ac:spMkLst>
              <pc:docMk/>
              <pc:sldMasterMk cId="2460954070" sldId="2147483660"/>
              <pc:sldLayoutMk cId="2385387890" sldId="2147483661"/>
              <ac:spMk id="27" creationId="{525C2212-3CE7-CB60-821C-462477727140}"/>
            </ac:spMkLst>
          </pc:spChg>
          <pc:spChg chg="add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28" creationId="{B9EB6C15-F043-2BDF-C9B2-793B711C872B}"/>
            </ac:spMkLst>
          </pc:spChg>
          <pc:spChg chg="add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29" creationId="{DF9382AB-4565-196A-5B9B-911718A5C98B}"/>
            </ac:spMkLst>
          </pc:spChg>
          <pc:spChg chg="add del mod">
            <ac:chgData name="Leighton Dancy" userId="3d08ea43-dc30-4a02-9593-61611b878b9a" providerId="ADAL" clId="{45BFA896-7EFC-5094-BD9E-FA93B5EA49A3}" dt="2025-12-28T17:31:54.524" v="163" actId="164"/>
            <ac:spMkLst>
              <pc:docMk/>
              <pc:sldMasterMk cId="2460954070" sldId="2147483660"/>
              <pc:sldLayoutMk cId="2385387890" sldId="2147483661"/>
              <ac:spMk id="30" creationId="{0B75D587-B2B5-F95C-84F6-BCDA0180842E}"/>
            </ac:spMkLst>
          </pc:spChg>
          <pc:spChg chg="add mod">
            <ac:chgData name="Leighton Dancy" userId="3d08ea43-dc30-4a02-9593-61611b878b9a" providerId="ADAL" clId="{45BFA896-7EFC-5094-BD9E-FA93B5EA49A3}" dt="2025-12-28T17:23:04.784" v="95" actId="207"/>
            <ac:spMkLst>
              <pc:docMk/>
              <pc:sldMasterMk cId="2460954070" sldId="2147483660"/>
              <pc:sldLayoutMk cId="2385387890" sldId="2147483661"/>
              <ac:spMk id="31" creationId="{83B37186-2ADD-E901-99D4-E046FE37D114}"/>
            </ac:spMkLst>
          </pc:spChg>
          <pc:spChg chg="add del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32" creationId="{491A5181-AE5F-54E6-CC89-45D13D66E069}"/>
            </ac:spMkLst>
          </pc:spChg>
          <pc:spChg chg="add del mod">
            <ac:chgData name="Leighton Dancy" userId="3d08ea43-dc30-4a02-9593-61611b878b9a" providerId="ADAL" clId="{45BFA896-7EFC-5094-BD9E-FA93B5EA49A3}" dt="2025-12-28T17:23:19.948" v="96" actId="207"/>
            <ac:spMkLst>
              <pc:docMk/>
              <pc:sldMasterMk cId="2460954070" sldId="2147483660"/>
              <pc:sldLayoutMk cId="2385387890" sldId="2147483661"/>
              <ac:spMk id="33" creationId="{E14C2BAB-53A7-AF96-3CEF-780A4B9705D9}"/>
            </ac:spMkLst>
          </pc:spChg>
          <pc:spChg chg="add mod">
            <ac:chgData name="Leighton Dancy" userId="3d08ea43-dc30-4a02-9593-61611b878b9a" providerId="ADAL" clId="{45BFA896-7EFC-5094-BD9E-FA93B5EA49A3}" dt="2025-12-28T17:23:04.784" v="95" actId="207"/>
            <ac:spMkLst>
              <pc:docMk/>
              <pc:sldMasterMk cId="2460954070" sldId="2147483660"/>
              <pc:sldLayoutMk cId="2385387890" sldId="2147483661"/>
              <ac:spMk id="34" creationId="{E79328E7-98F0-1637-A107-FB4907C95D3F}"/>
            </ac:spMkLst>
          </pc:spChg>
          <pc:spChg chg="add mod topLvl">
            <ac:chgData name="Leighton Dancy" userId="3d08ea43-dc30-4a02-9593-61611b878b9a" providerId="ADAL" clId="{45BFA896-7EFC-5094-BD9E-FA93B5EA49A3}" dt="2025-12-28T18:22:41.332" v="747" actId="2085"/>
            <ac:spMkLst>
              <pc:docMk/>
              <pc:sldMasterMk cId="2460954070" sldId="2147483660"/>
              <pc:sldLayoutMk cId="2385387890" sldId="2147483661"/>
              <ac:spMk id="35" creationId="{1BBE11FF-84E6-1328-4537-5C9ECC745C14}"/>
            </ac:spMkLst>
          </pc:spChg>
          <pc:spChg chg="add mod">
            <ac:chgData name="Leighton Dancy" userId="3d08ea43-dc30-4a02-9593-61611b878b9a" providerId="ADAL" clId="{45BFA896-7EFC-5094-BD9E-FA93B5EA49A3}" dt="2025-12-28T17:23:19.948" v="96" actId="207"/>
            <ac:spMkLst>
              <pc:docMk/>
              <pc:sldMasterMk cId="2460954070" sldId="2147483660"/>
              <pc:sldLayoutMk cId="2385387890" sldId="2147483661"/>
              <ac:spMk id="36" creationId="{C1B2DAB1-3A11-AB2C-142E-40098CD37CFA}"/>
            </ac:spMkLst>
          </pc:spChg>
          <pc:spChg chg="add mod">
            <ac:chgData name="Leighton Dancy" userId="3d08ea43-dc30-4a02-9593-61611b878b9a" providerId="ADAL" clId="{45BFA896-7EFC-5094-BD9E-FA93B5EA49A3}" dt="2025-12-28T17:23:34.060" v="99" actId="207"/>
            <ac:spMkLst>
              <pc:docMk/>
              <pc:sldMasterMk cId="2460954070" sldId="2147483660"/>
              <pc:sldLayoutMk cId="2385387890" sldId="2147483661"/>
              <ac:spMk id="37" creationId="{6A6D4926-FB6C-47AC-7872-4AD0CD6C894D}"/>
            </ac:spMkLst>
          </pc:spChg>
          <pc:spChg chg="add mod">
            <ac:chgData name="Leighton Dancy" userId="3d08ea43-dc30-4a02-9593-61611b878b9a" providerId="ADAL" clId="{45BFA896-7EFC-5094-BD9E-FA93B5EA49A3}" dt="2025-12-28T17:31:54.524" v="163" actId="164"/>
            <ac:spMkLst>
              <pc:docMk/>
              <pc:sldMasterMk cId="2460954070" sldId="2147483660"/>
              <pc:sldLayoutMk cId="2385387890" sldId="2147483661"/>
              <ac:spMk id="39" creationId="{75EA744B-8277-478D-7336-28286A9BABED}"/>
            </ac:spMkLst>
          </pc:spChg>
          <pc:spChg chg="add mod">
            <ac:chgData name="Leighton Dancy" userId="3d08ea43-dc30-4a02-9593-61611b878b9a" providerId="ADAL" clId="{45BFA896-7EFC-5094-BD9E-FA93B5EA49A3}" dt="2025-12-28T17:23:19.948" v="96" actId="207"/>
            <ac:spMkLst>
              <pc:docMk/>
              <pc:sldMasterMk cId="2460954070" sldId="2147483660"/>
              <pc:sldLayoutMk cId="2385387890" sldId="2147483661"/>
              <ac:spMk id="40" creationId="{0E6D7052-3937-2B6A-677A-67E30D82C77B}"/>
            </ac:spMkLst>
          </pc:spChg>
          <pc:spChg chg="add mod">
            <ac:chgData name="Leighton Dancy" userId="3d08ea43-dc30-4a02-9593-61611b878b9a" providerId="ADAL" clId="{45BFA896-7EFC-5094-BD9E-FA93B5EA49A3}" dt="2025-12-28T17:31:54.524" v="163" actId="164"/>
            <ac:spMkLst>
              <pc:docMk/>
              <pc:sldMasterMk cId="2460954070" sldId="2147483660"/>
              <pc:sldLayoutMk cId="2385387890" sldId="2147483661"/>
              <ac:spMk id="73" creationId="{FC5E2B62-3F19-A743-4BEA-B29076574B7F}"/>
            </ac:spMkLst>
          </pc:spChg>
          <pc:spChg chg="add mod">
            <ac:chgData name="Leighton Dancy" userId="3d08ea43-dc30-4a02-9593-61611b878b9a" providerId="ADAL" clId="{45BFA896-7EFC-5094-BD9E-FA93B5EA49A3}" dt="2025-12-28T17:27:11.388" v="143" actId="207"/>
            <ac:spMkLst>
              <pc:docMk/>
              <pc:sldMasterMk cId="2460954070" sldId="2147483660"/>
              <pc:sldLayoutMk cId="2385387890" sldId="2147483661"/>
              <ac:spMk id="74" creationId="{9A28DE37-DF81-DE52-32F9-0B3502182F52}"/>
            </ac:spMkLst>
          </pc:spChg>
          <pc:spChg chg="add mod">
            <ac:chgData name="Leighton Dancy" userId="3d08ea43-dc30-4a02-9593-61611b878b9a" providerId="ADAL" clId="{45BFA896-7EFC-5094-BD9E-FA93B5EA49A3}" dt="2025-12-28T17:27:11.388" v="143" actId="207"/>
            <ac:spMkLst>
              <pc:docMk/>
              <pc:sldMasterMk cId="2460954070" sldId="2147483660"/>
              <pc:sldLayoutMk cId="2385387890" sldId="2147483661"/>
              <ac:spMk id="76" creationId="{EB526FB3-E08C-20B8-F5A4-431280486687}"/>
            </ac:spMkLst>
          </pc:spChg>
          <pc:spChg chg="add mod">
            <ac:chgData name="Leighton Dancy" userId="3d08ea43-dc30-4a02-9593-61611b878b9a" providerId="ADAL" clId="{45BFA896-7EFC-5094-BD9E-FA93B5EA49A3}" dt="2025-12-28T17:31:54.524" v="163" actId="164"/>
            <ac:spMkLst>
              <pc:docMk/>
              <pc:sldMasterMk cId="2460954070" sldId="2147483660"/>
              <pc:sldLayoutMk cId="2385387890" sldId="2147483661"/>
              <ac:spMk id="77" creationId="{C96202FF-4D6B-BCF0-3B99-7C90DE51DA84}"/>
            </ac:spMkLst>
          </pc:spChg>
          <pc:spChg chg="add mod">
            <ac:chgData name="Leighton Dancy" userId="3d08ea43-dc30-4a02-9593-61611b878b9a" providerId="ADAL" clId="{45BFA896-7EFC-5094-BD9E-FA93B5EA49A3}" dt="2025-12-28T17:31:54.524" v="163" actId="164"/>
            <ac:spMkLst>
              <pc:docMk/>
              <pc:sldMasterMk cId="2460954070" sldId="2147483660"/>
              <pc:sldLayoutMk cId="2385387890" sldId="2147483661"/>
              <ac:spMk id="79" creationId="{2B9CD722-0BD1-4FA6-36C8-B4979908993B}"/>
            </ac:spMkLst>
          </pc:spChg>
          <pc:spChg chg="add mod">
            <ac:chgData name="Leighton Dancy" userId="3d08ea43-dc30-4a02-9593-61611b878b9a" providerId="ADAL" clId="{45BFA896-7EFC-5094-BD9E-FA93B5EA49A3}" dt="2025-12-28T17:27:11.388" v="143" actId="207"/>
            <ac:spMkLst>
              <pc:docMk/>
              <pc:sldMasterMk cId="2460954070" sldId="2147483660"/>
              <pc:sldLayoutMk cId="2385387890" sldId="2147483661"/>
              <ac:spMk id="80" creationId="{FF225A32-6FA9-6E36-DCC5-3B8CCE140256}"/>
            </ac:spMkLst>
          </pc:spChg>
          <pc:spChg chg="add mod">
            <ac:chgData name="Leighton Dancy" userId="3d08ea43-dc30-4a02-9593-61611b878b9a" providerId="ADAL" clId="{45BFA896-7EFC-5094-BD9E-FA93B5EA49A3}" dt="2025-12-28T17:26:59.480" v="142" actId="1076"/>
            <ac:spMkLst>
              <pc:docMk/>
              <pc:sldMasterMk cId="2460954070" sldId="2147483660"/>
              <pc:sldLayoutMk cId="2385387890" sldId="2147483661"/>
              <ac:spMk id="81" creationId="{A0147A6D-6AFE-BAAB-60F9-655AEF07232A}"/>
            </ac:spMkLst>
          </pc:spChg>
          <pc:spChg chg="add 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82" creationId="{47E92B05-EBC1-D3CD-952D-BE1F8123D2C7}"/>
            </ac:spMkLst>
          </pc:spChg>
          <pc:spChg chg="add mod">
            <ac:chgData name="Leighton Dancy" userId="3d08ea43-dc30-4a02-9593-61611b878b9a" providerId="ADAL" clId="{45BFA896-7EFC-5094-BD9E-FA93B5EA49A3}" dt="2025-12-28T17:28:57.446" v="148" actId="164"/>
            <ac:spMkLst>
              <pc:docMk/>
              <pc:sldMasterMk cId="2460954070" sldId="2147483660"/>
              <pc:sldLayoutMk cId="2385387890" sldId="2147483661"/>
              <ac:spMk id="85" creationId="{4C0A832A-7345-E5B2-A006-8D6A0E4E3D04}"/>
            </ac:spMkLst>
          </pc:spChg>
          <pc:spChg chg="add 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86" creationId="{B275115D-E17A-817E-032E-E2C7EB2CF50B}"/>
            </ac:spMkLst>
          </pc:spChg>
          <pc:spChg chg="add mod">
            <ac:chgData name="Leighton Dancy" userId="3d08ea43-dc30-4a02-9593-61611b878b9a" providerId="ADAL" clId="{45BFA896-7EFC-5094-BD9E-FA93B5EA49A3}" dt="2025-12-28T17:28:57.446" v="148" actId="164"/>
            <ac:spMkLst>
              <pc:docMk/>
              <pc:sldMasterMk cId="2460954070" sldId="2147483660"/>
              <pc:sldLayoutMk cId="2385387890" sldId="2147483661"/>
              <ac:spMk id="88" creationId="{AB21B128-BB02-15CB-6FC1-4D9BC5F53EB8}"/>
            </ac:spMkLst>
          </pc:spChg>
          <pc:spChg chg="add mod">
            <ac:chgData name="Leighton Dancy" userId="3d08ea43-dc30-4a02-9593-61611b878b9a" providerId="ADAL" clId="{45BFA896-7EFC-5094-BD9E-FA93B5EA49A3}" dt="2025-12-28T17:28:57.446" v="148" actId="164"/>
            <ac:spMkLst>
              <pc:docMk/>
              <pc:sldMasterMk cId="2460954070" sldId="2147483660"/>
              <pc:sldLayoutMk cId="2385387890" sldId="2147483661"/>
              <ac:spMk id="94" creationId="{75CDD82F-F4CF-E614-212C-F2AE6C13B9FB}"/>
            </ac:spMkLst>
          </pc:spChg>
          <pc:spChg chg="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96" creationId="{9EB54BE8-1A9C-EBA7-05A4-F95E84002437}"/>
            </ac:spMkLst>
          </pc:spChg>
          <pc:spChg chg="add 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98" creationId="{8211B0E4-C884-C17D-E9E4-9635DFAFC122}"/>
            </ac:spMkLst>
          </pc:spChg>
          <pc:spChg chg="add mod">
            <ac:chgData name="Leighton Dancy" userId="3d08ea43-dc30-4a02-9593-61611b878b9a" providerId="ADAL" clId="{45BFA896-7EFC-5094-BD9E-FA93B5EA49A3}" dt="2025-12-28T17:28:57.446" v="148" actId="164"/>
            <ac:spMkLst>
              <pc:docMk/>
              <pc:sldMasterMk cId="2460954070" sldId="2147483660"/>
              <pc:sldLayoutMk cId="2385387890" sldId="2147483661"/>
              <ac:spMk id="99" creationId="{392A53E5-D88D-3A78-1B3F-C8A2B6DCF22C}"/>
            </ac:spMkLst>
          </pc:spChg>
          <pc:spChg chg="add mod">
            <ac:chgData name="Leighton Dancy" userId="3d08ea43-dc30-4a02-9593-61611b878b9a" providerId="ADAL" clId="{45BFA896-7EFC-5094-BD9E-FA93B5EA49A3}" dt="2025-12-28T17:28:57.446" v="148" actId="164"/>
            <ac:spMkLst>
              <pc:docMk/>
              <pc:sldMasterMk cId="2460954070" sldId="2147483660"/>
              <pc:sldLayoutMk cId="2385387890" sldId="2147483661"/>
              <ac:spMk id="101" creationId="{10A28E0A-3B3A-42A8-6709-1E5C17AAC4EE}"/>
            </ac:spMkLst>
          </pc:spChg>
          <pc:spChg chg="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102" creationId="{2EF28682-665A-3335-52B4-D836088435A5}"/>
            </ac:spMkLst>
          </pc:spChg>
          <pc:spChg chg="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104" creationId="{C5B5B1CD-EBF9-A2CE-2707-AC37853FAC90}"/>
            </ac:spMkLst>
          </pc:spChg>
          <pc:spChg chg="add mod">
            <ac:chgData name="Leighton Dancy" userId="3d08ea43-dc30-4a02-9593-61611b878b9a" providerId="ADAL" clId="{45BFA896-7EFC-5094-BD9E-FA93B5EA49A3}" dt="2025-12-28T17:28:57.446" v="148" actId="164"/>
            <ac:spMkLst>
              <pc:docMk/>
              <pc:sldMasterMk cId="2460954070" sldId="2147483660"/>
              <pc:sldLayoutMk cId="2385387890" sldId="2147483661"/>
              <ac:spMk id="109" creationId="{C5B65540-0D35-9777-0AD9-07E0B9DB5008}"/>
            </ac:spMkLst>
          </pc:spChg>
          <pc:spChg chg="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110" creationId="{5DC97BF2-D3BB-27F1-F762-86857623F795}"/>
            </ac:spMkLst>
          </pc:spChg>
          <pc:spChg chg="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112" creationId="{1BF9E2CD-0B6A-B998-EC9E-7017DBB43016}"/>
            </ac:spMkLst>
          </pc:spChg>
          <pc:spChg chg="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114" creationId="{F6C277CF-035C-AAD0-2E2C-39B9A8EA8E04}"/>
            </ac:spMkLst>
          </pc:spChg>
          <pc:spChg chg="mod topLvl">
            <ac:chgData name="Leighton Dancy" userId="3d08ea43-dc30-4a02-9593-61611b878b9a" providerId="ADAL" clId="{45BFA896-7EFC-5094-BD9E-FA93B5EA49A3}" dt="2025-12-31T08:00:49.751" v="779" actId="1076"/>
            <ac:spMkLst>
              <pc:docMk/>
              <pc:sldMasterMk cId="2460954070" sldId="2147483660"/>
              <pc:sldLayoutMk cId="2385387890" sldId="2147483661"/>
              <ac:spMk id="115" creationId="{EDF3C97D-6EEB-859F-D991-A2D762355ECD}"/>
            </ac:spMkLst>
          </pc:spChg>
          <pc:spChg chg="add mod">
            <ac:chgData name="Leighton Dancy" userId="3d08ea43-dc30-4a02-9593-61611b878b9a" providerId="ADAL" clId="{45BFA896-7EFC-5094-BD9E-FA93B5EA49A3}" dt="2025-12-28T17:28:57.446" v="148" actId="164"/>
            <ac:spMkLst>
              <pc:docMk/>
              <pc:sldMasterMk cId="2460954070" sldId="2147483660"/>
              <pc:sldLayoutMk cId="2385387890" sldId="2147483661"/>
              <ac:spMk id="116" creationId="{994EE1FB-D321-8394-77F3-13F9EEC71719}"/>
            </ac:spMkLst>
          </pc:spChg>
          <pc:picChg chg="add mod">
            <ac:chgData name="Leighton Dancy" userId="3d08ea43-dc30-4a02-9593-61611b878b9a" providerId="ADAL" clId="{45BFA896-7EFC-5094-BD9E-FA93B5EA49A3}" dt="2025-12-28T18:04:11.011" v="426" actId="1076"/>
            <ac:picMkLst>
              <pc:docMk/>
              <pc:sldMasterMk cId="2460954070" sldId="2147483660"/>
              <pc:sldLayoutMk cId="2385387890" sldId="2147483661"/>
              <ac:picMk id="4" creationId="{8F0FE241-1F87-E683-155B-D932FBA6B79F}"/>
            </ac:picMkLst>
          </pc:picChg>
          <pc:picChg chg="add mod">
            <ac:chgData name="Leighton Dancy" userId="3d08ea43-dc30-4a02-9593-61611b878b9a" providerId="ADAL" clId="{45BFA896-7EFC-5094-BD9E-FA93B5EA49A3}" dt="2025-12-28T18:19:29.124" v="483" actId="166"/>
            <ac:picMkLst>
              <pc:docMk/>
              <pc:sldMasterMk cId="2460954070" sldId="2147483660"/>
              <pc:sldLayoutMk cId="2385387890" sldId="2147483661"/>
              <ac:picMk id="1026" creationId="{5AEFC707-95AD-5828-B5F1-32FC82896AB4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2:56.322" v="820" actId="2711"/>
          <pc:sldLayoutMkLst>
            <pc:docMk/>
            <pc:sldMasterMk cId="2460954070" sldId="2147483660"/>
            <pc:sldLayoutMk cId="949138452" sldId="2147483662"/>
          </pc:sldLayoutMkLst>
          <pc:spChg chg="mod">
            <ac:chgData name="Leighton Dancy" userId="3d08ea43-dc30-4a02-9593-61611b878b9a" providerId="ADAL" clId="{45BFA896-7EFC-5094-BD9E-FA93B5EA49A3}" dt="2025-12-28T17:32:32.170" v="168" actId="2711"/>
            <ac:spMkLst>
              <pc:docMk/>
              <pc:sldMasterMk cId="2460954070" sldId="2147483660"/>
              <pc:sldLayoutMk cId="949138452" sldId="2147483662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2:56.322" v="820" actId="2711"/>
            <ac:spMkLst>
              <pc:docMk/>
              <pc:sldMasterMk cId="2460954070" sldId="2147483660"/>
              <pc:sldLayoutMk cId="949138452" sldId="2147483662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2:56.322" v="820" actId="2711"/>
            <ac:spMkLst>
              <pc:docMk/>
              <pc:sldMasterMk cId="2460954070" sldId="2147483660"/>
              <pc:sldLayoutMk cId="949138452" sldId="2147483662"/>
              <ac:spMk id="5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2:56.322" v="820" actId="2711"/>
            <ac:spMkLst>
              <pc:docMk/>
              <pc:sldMasterMk cId="2460954070" sldId="2147483660"/>
              <pc:sldLayoutMk cId="949138452" sldId="2147483662"/>
              <ac:spMk id="6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5-12-28T17:36:15.333" v="210" actId="165"/>
            <ac:spMkLst>
              <pc:docMk/>
              <pc:sldMasterMk cId="2460954070" sldId="2147483660"/>
              <pc:sldLayoutMk cId="949138452" sldId="2147483662"/>
              <ac:spMk id="81" creationId="{D416C26E-A8E2-3F30-D96B-33860D351018}"/>
            </ac:spMkLst>
          </pc:spChg>
          <pc:spChg chg="mod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83" creationId="{B48D409C-25B6-3969-2FED-BBB3A175406F}"/>
            </ac:spMkLst>
          </pc:spChg>
          <pc:spChg chg="mod">
            <ac:chgData name="Leighton Dancy" userId="3d08ea43-dc30-4a02-9593-61611b878b9a" providerId="ADAL" clId="{45BFA896-7EFC-5094-BD9E-FA93B5EA49A3}" dt="2025-12-28T17:36:00.279" v="205" actId="1076"/>
            <ac:spMkLst>
              <pc:docMk/>
              <pc:sldMasterMk cId="2460954070" sldId="2147483660"/>
              <pc:sldLayoutMk cId="949138452" sldId="2147483662"/>
              <ac:spMk id="84" creationId="{91FFE3F6-D049-DEE1-1650-0B7EE5D3D1EE}"/>
            </ac:spMkLst>
          </pc:spChg>
          <pc:spChg chg="mod topLvl">
            <ac:chgData name="Leighton Dancy" userId="3d08ea43-dc30-4a02-9593-61611b878b9a" providerId="ADAL" clId="{45BFA896-7EFC-5094-BD9E-FA93B5EA49A3}" dt="2025-12-28T17:37:27.425" v="223" actId="164"/>
            <ac:spMkLst>
              <pc:docMk/>
              <pc:sldMasterMk cId="2460954070" sldId="2147483660"/>
              <pc:sldLayoutMk cId="949138452" sldId="2147483662"/>
              <ac:spMk id="85" creationId="{6B51A04C-3A42-6512-77BA-864F0832D31F}"/>
            </ac:spMkLst>
          </pc:spChg>
          <pc:spChg chg="mod topLvl">
            <ac:chgData name="Leighton Dancy" userId="3d08ea43-dc30-4a02-9593-61611b878b9a" providerId="ADAL" clId="{45BFA896-7EFC-5094-BD9E-FA93B5EA49A3}" dt="2025-12-28T17:37:27.425" v="223" actId="164"/>
            <ac:spMkLst>
              <pc:docMk/>
              <pc:sldMasterMk cId="2460954070" sldId="2147483660"/>
              <pc:sldLayoutMk cId="949138452" sldId="2147483662"/>
              <ac:spMk id="87" creationId="{D7703DF4-451A-33C7-1EB9-8DC119D03B66}"/>
            </ac:spMkLst>
          </pc:spChg>
          <pc:spChg chg="mod topLvl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88" creationId="{D2315563-F3C3-B7D4-097B-E15259D9CCF6}"/>
            </ac:spMkLst>
          </pc:spChg>
          <pc:spChg chg="mod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89" creationId="{EB13A4EE-280F-0379-A04D-D4B50933A291}"/>
            </ac:spMkLst>
          </pc:spChg>
          <pc:spChg chg="mod topLvl">
            <ac:chgData name="Leighton Dancy" userId="3d08ea43-dc30-4a02-9593-61611b878b9a" providerId="ADAL" clId="{45BFA896-7EFC-5094-BD9E-FA93B5EA49A3}" dt="2025-12-28T17:37:27.425" v="223" actId="164"/>
            <ac:spMkLst>
              <pc:docMk/>
              <pc:sldMasterMk cId="2460954070" sldId="2147483660"/>
              <pc:sldLayoutMk cId="949138452" sldId="2147483662"/>
              <ac:spMk id="90" creationId="{AF0A0CA9-16FF-9BC1-63E6-7DDB6B3F210A}"/>
            </ac:spMkLst>
          </pc:spChg>
          <pc:spChg chg="mod topLvl">
            <ac:chgData name="Leighton Dancy" userId="3d08ea43-dc30-4a02-9593-61611b878b9a" providerId="ADAL" clId="{45BFA896-7EFC-5094-BD9E-FA93B5EA49A3}" dt="2025-12-28T17:37:27.425" v="223" actId="164"/>
            <ac:spMkLst>
              <pc:docMk/>
              <pc:sldMasterMk cId="2460954070" sldId="2147483660"/>
              <pc:sldLayoutMk cId="949138452" sldId="2147483662"/>
              <ac:spMk id="94" creationId="{701DF9D0-5DA9-8ECF-F265-2BBA5C858A4B}"/>
            </ac:spMkLst>
          </pc:spChg>
          <pc:spChg chg="mod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96" creationId="{57A1D9D3-3030-CD2C-E5CC-089D257CC525}"/>
            </ac:spMkLst>
          </pc:spChg>
          <pc:spChg chg="mod topLvl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98" creationId="{0C508DCF-04FE-2216-4C46-6936C4F58F70}"/>
            </ac:spMkLst>
          </pc:spChg>
          <pc:spChg chg="mod topLvl">
            <ac:chgData name="Leighton Dancy" userId="3d08ea43-dc30-4a02-9593-61611b878b9a" providerId="ADAL" clId="{45BFA896-7EFC-5094-BD9E-FA93B5EA49A3}" dt="2025-12-28T17:37:27.425" v="223" actId="164"/>
            <ac:spMkLst>
              <pc:docMk/>
              <pc:sldMasterMk cId="2460954070" sldId="2147483660"/>
              <pc:sldLayoutMk cId="949138452" sldId="2147483662"/>
              <ac:spMk id="99" creationId="{F64A24B8-0308-DC04-B40F-6BF8CB853238}"/>
            </ac:spMkLst>
          </pc:spChg>
          <pc:spChg chg="mod topLvl">
            <ac:chgData name="Leighton Dancy" userId="3d08ea43-dc30-4a02-9593-61611b878b9a" providerId="ADAL" clId="{45BFA896-7EFC-5094-BD9E-FA93B5EA49A3}" dt="2025-12-28T17:37:27.425" v="223" actId="164"/>
            <ac:spMkLst>
              <pc:docMk/>
              <pc:sldMasterMk cId="2460954070" sldId="2147483660"/>
              <pc:sldLayoutMk cId="949138452" sldId="2147483662"/>
              <ac:spMk id="100" creationId="{20947462-8458-2396-28EF-B356F754145C}"/>
            </ac:spMkLst>
          </pc:spChg>
          <pc:spChg chg="mod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102" creationId="{A6B177E3-E1A9-ED29-73E6-3553AF65A9DF}"/>
            </ac:spMkLst>
          </pc:spChg>
          <pc:spChg chg="mod">
            <ac:chgData name="Leighton Dancy" userId="3d08ea43-dc30-4a02-9593-61611b878b9a" providerId="ADAL" clId="{45BFA896-7EFC-5094-BD9E-FA93B5EA49A3}" dt="2025-12-28T17:36:14.921" v="209" actId="1076"/>
            <ac:spMkLst>
              <pc:docMk/>
              <pc:sldMasterMk cId="2460954070" sldId="2147483660"/>
              <pc:sldLayoutMk cId="949138452" sldId="2147483662"/>
              <ac:spMk id="104" creationId="{A93E5D58-BA85-DBD1-F4BE-998FD85EC303}"/>
            </ac:spMkLst>
          </pc:spChg>
          <pc:spChg chg="mod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105" creationId="{144E418F-5ED0-F18A-D16A-27D58DBC7E74}"/>
            </ac:spMkLst>
          </pc:spChg>
          <pc:spChg chg="mod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106" creationId="{62E389AF-747C-B5E0-46CA-3177910C99C6}"/>
            </ac:spMkLst>
          </pc:spChg>
          <pc:spChg chg="mod topLvl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107" creationId="{3A557BEF-589D-505A-87DB-4D699EC8C8E2}"/>
            </ac:spMkLst>
          </pc:spChg>
          <pc:spChg chg="mod">
            <ac:chgData name="Leighton Dancy" userId="3d08ea43-dc30-4a02-9593-61611b878b9a" providerId="ADAL" clId="{45BFA896-7EFC-5094-BD9E-FA93B5EA49A3}" dt="2025-12-28T18:23:14.552" v="749" actId="2085"/>
            <ac:spMkLst>
              <pc:docMk/>
              <pc:sldMasterMk cId="2460954070" sldId="2147483660"/>
              <pc:sldLayoutMk cId="949138452" sldId="2147483662"/>
              <ac:spMk id="108" creationId="{8A9D6FD4-FF7B-72CC-B602-ED1CB35C6BA0}"/>
            </ac:spMkLst>
          </pc:spChg>
          <pc:spChg chg="mod topLvl">
            <ac:chgData name="Leighton Dancy" userId="3d08ea43-dc30-4a02-9593-61611b878b9a" providerId="ADAL" clId="{45BFA896-7EFC-5094-BD9E-FA93B5EA49A3}" dt="2025-12-28T17:37:27.425" v="223" actId="164"/>
            <ac:spMkLst>
              <pc:docMk/>
              <pc:sldMasterMk cId="2460954070" sldId="2147483660"/>
              <pc:sldLayoutMk cId="949138452" sldId="2147483662"/>
              <ac:spMk id="112" creationId="{5E8AE999-374B-A6B5-ED96-EF38FC98A211}"/>
            </ac:spMkLst>
          </pc:spChg>
          <pc:grpChg chg="mod">
            <ac:chgData name="Leighton Dancy" userId="3d08ea43-dc30-4a02-9593-61611b878b9a" providerId="ADAL" clId="{45BFA896-7EFC-5094-BD9E-FA93B5EA49A3}" dt="2025-12-28T17:42:32.814" v="259" actId="167"/>
            <ac:grpSpMkLst>
              <pc:docMk/>
              <pc:sldMasterMk cId="2460954070" sldId="2147483660"/>
              <pc:sldLayoutMk cId="949138452" sldId="2147483662"/>
              <ac:grpSpMk id="116" creationId="{A673725C-667C-B135-3C32-D80DA28A10A7}"/>
            </ac:grpSpMkLst>
          </pc:grpChg>
          <pc:picChg chg="add mod">
            <ac:chgData name="Leighton Dancy" userId="3d08ea43-dc30-4a02-9593-61611b878b9a" providerId="ADAL" clId="{45BFA896-7EFC-5094-BD9E-FA93B5EA49A3}" dt="2025-12-28T18:05:37.731" v="428" actId="1076"/>
            <ac:picMkLst>
              <pc:docMk/>
              <pc:sldMasterMk cId="2460954070" sldId="2147483660"/>
              <pc:sldLayoutMk cId="949138452" sldId="2147483662"/>
              <ac:picMk id="117" creationId="{5A54ECA4-2588-5021-6164-3E4BAE56869F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3:07.669" v="822" actId="2711"/>
          <pc:sldLayoutMkLst>
            <pc:docMk/>
            <pc:sldMasterMk cId="2460954070" sldId="2147483660"/>
            <pc:sldLayoutMk cId="2591524520" sldId="2147483663"/>
          </pc:sldLayoutMkLst>
          <pc:spChg chg="mod">
            <ac:chgData name="Leighton Dancy" userId="3d08ea43-dc30-4a02-9593-61611b878b9a" providerId="ADAL" clId="{45BFA896-7EFC-5094-BD9E-FA93B5EA49A3}" dt="2025-12-28T17:34:26.638" v="186" actId="2711"/>
            <ac:spMkLst>
              <pc:docMk/>
              <pc:sldMasterMk cId="2460954070" sldId="2147483660"/>
              <pc:sldLayoutMk cId="2591524520" sldId="2147483663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07.669" v="822" actId="2711"/>
            <ac:spMkLst>
              <pc:docMk/>
              <pc:sldMasterMk cId="2460954070" sldId="2147483660"/>
              <pc:sldLayoutMk cId="2591524520" sldId="2147483663"/>
              <ac:spMk id="3" creationId="{00000000-0000-0000-0000-000000000000}"/>
            </ac:spMkLst>
          </pc:spChg>
          <pc:spChg chg="add mod">
            <ac:chgData name="Leighton Dancy" userId="3d08ea43-dc30-4a02-9593-61611b878b9a" providerId="ADAL" clId="{45BFA896-7EFC-5094-BD9E-FA93B5EA49A3}" dt="2026-01-15T17:13:07.669" v="822" actId="2711"/>
            <ac:spMkLst>
              <pc:docMk/>
              <pc:sldMasterMk cId="2460954070" sldId="2147483660"/>
              <pc:sldLayoutMk cId="2591524520" sldId="2147483663"/>
              <ac:spMk id="7" creationId="{EA27DE58-80F4-A500-6380-8AA1B2D10594}"/>
            </ac:spMkLst>
          </pc:spChg>
          <pc:spChg chg="add mod">
            <ac:chgData name="Leighton Dancy" userId="3d08ea43-dc30-4a02-9593-61611b878b9a" providerId="ADAL" clId="{45BFA896-7EFC-5094-BD9E-FA93B5EA49A3}" dt="2026-01-15T17:13:07.669" v="822" actId="2711"/>
            <ac:spMkLst>
              <pc:docMk/>
              <pc:sldMasterMk cId="2460954070" sldId="2147483660"/>
              <pc:sldLayoutMk cId="2591524520" sldId="2147483663"/>
              <ac:spMk id="8" creationId="{2C21ED36-5DB2-8098-D28C-37D273837D97}"/>
            </ac:spMkLst>
          </pc:spChg>
          <pc:spChg chg="mod">
            <ac:chgData name="Leighton Dancy" userId="3d08ea43-dc30-4a02-9593-61611b878b9a" providerId="ADAL" clId="{45BFA896-7EFC-5094-BD9E-FA93B5EA49A3}" dt="2025-12-28T17:34:52.213" v="190"/>
            <ac:spMkLst>
              <pc:docMk/>
              <pc:sldMasterMk cId="2460954070" sldId="2147483660"/>
              <pc:sldLayoutMk cId="2591524520" sldId="2147483663"/>
              <ac:spMk id="10" creationId="{72DBFDD9-8CD2-F662-EE42-5C85F0DA9E5B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11" creationId="{DEFE86A2-9AEB-4390-0D1B-B77303FAF000}"/>
            </ac:spMkLst>
          </pc:spChg>
          <pc:spChg chg="mod">
            <ac:chgData name="Leighton Dancy" userId="3d08ea43-dc30-4a02-9593-61611b878b9a" providerId="ADAL" clId="{45BFA896-7EFC-5094-BD9E-FA93B5EA49A3}" dt="2025-12-28T17:34:52.213" v="190"/>
            <ac:spMkLst>
              <pc:docMk/>
              <pc:sldMasterMk cId="2460954070" sldId="2147483660"/>
              <pc:sldLayoutMk cId="2591524520" sldId="2147483663"/>
              <ac:spMk id="12" creationId="{F165821F-6A4B-A9A9-586C-864941508AB2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13" creationId="{DB320990-81B9-1247-A298-BFB8B9F46613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16" creationId="{FDA9BA58-80FF-8CE9-EEDD-50C501254B45}"/>
            </ac:spMkLst>
          </pc:spChg>
          <pc:spChg chg="mod">
            <ac:chgData name="Leighton Dancy" userId="3d08ea43-dc30-4a02-9593-61611b878b9a" providerId="ADAL" clId="{45BFA896-7EFC-5094-BD9E-FA93B5EA49A3}" dt="2025-12-28T17:34:52.213" v="190"/>
            <ac:spMkLst>
              <pc:docMk/>
              <pc:sldMasterMk cId="2460954070" sldId="2147483660"/>
              <pc:sldLayoutMk cId="2591524520" sldId="2147483663"/>
              <ac:spMk id="17" creationId="{A2544035-9D39-998A-2A23-33A0C897A203}"/>
            </ac:spMkLst>
          </pc:spChg>
          <pc:spChg chg="mod">
            <ac:chgData name="Leighton Dancy" userId="3d08ea43-dc30-4a02-9593-61611b878b9a" providerId="ADAL" clId="{45BFA896-7EFC-5094-BD9E-FA93B5EA49A3}" dt="2025-12-28T17:34:52.213" v="190"/>
            <ac:spMkLst>
              <pc:docMk/>
              <pc:sldMasterMk cId="2460954070" sldId="2147483660"/>
              <pc:sldLayoutMk cId="2591524520" sldId="2147483663"/>
              <ac:spMk id="19" creationId="{D19AF1D6-217E-099E-1747-AA89C1C2EF79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20" creationId="{D7CC7E58-EE20-070F-F47F-C2882FB56376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22" creationId="{0CA19168-9C47-085F-9223-09FE9692CE99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25" creationId="{5A092106-04A0-5F65-1538-031349E833CF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29" creationId="{4AA1957F-6BC2-E954-0CFD-C595A6530101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30" creationId="{1C9E9ABC-9217-1F91-59C1-A75509352090}"/>
            </ac:spMkLst>
          </pc:spChg>
          <pc:spChg chg="mod">
            <ac:chgData name="Leighton Dancy" userId="3d08ea43-dc30-4a02-9593-61611b878b9a" providerId="ADAL" clId="{45BFA896-7EFC-5094-BD9E-FA93B5EA49A3}" dt="2025-12-28T17:34:52.213" v="190"/>
            <ac:spMkLst>
              <pc:docMk/>
              <pc:sldMasterMk cId="2460954070" sldId="2147483660"/>
              <pc:sldLayoutMk cId="2591524520" sldId="2147483663"/>
              <ac:spMk id="31" creationId="{A4528DC0-BD7E-4AFA-5FB7-2BC1FEF8D2D2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32" creationId="{15CBE32B-B0DD-02F0-DB75-9F9A8ADAF2EB}"/>
            </ac:spMkLst>
          </pc:spChg>
          <pc:spChg chg="mod">
            <ac:chgData name="Leighton Dancy" userId="3d08ea43-dc30-4a02-9593-61611b878b9a" providerId="ADAL" clId="{45BFA896-7EFC-5094-BD9E-FA93B5EA49A3}" dt="2025-12-28T18:23:20.104" v="750" actId="2085"/>
            <ac:spMkLst>
              <pc:docMk/>
              <pc:sldMasterMk cId="2460954070" sldId="2147483660"/>
              <pc:sldLayoutMk cId="2591524520" sldId="2147483663"/>
              <ac:spMk id="34" creationId="{1DE5830A-7B37-A555-9020-400A2FB1CC8F}"/>
            </ac:spMkLst>
          </pc:spChg>
          <pc:spChg chg="mod">
            <ac:chgData name="Leighton Dancy" userId="3d08ea43-dc30-4a02-9593-61611b878b9a" providerId="ADAL" clId="{45BFA896-7EFC-5094-BD9E-FA93B5EA49A3}" dt="2025-12-28T17:34:52.213" v="190"/>
            <ac:spMkLst>
              <pc:docMk/>
              <pc:sldMasterMk cId="2460954070" sldId="2147483660"/>
              <pc:sldLayoutMk cId="2591524520" sldId="2147483663"/>
              <ac:spMk id="37" creationId="{7F5540BD-2969-B8D1-3F7C-36C61CE8CE6E}"/>
            </ac:spMkLst>
          </pc:spChg>
          <pc:spChg chg="mod">
            <ac:chgData name="Leighton Dancy" userId="3d08ea43-dc30-4a02-9593-61611b878b9a" providerId="ADAL" clId="{45BFA896-7EFC-5094-BD9E-FA93B5EA49A3}" dt="2025-12-28T17:34:52.213" v="190"/>
            <ac:spMkLst>
              <pc:docMk/>
              <pc:sldMasterMk cId="2460954070" sldId="2147483660"/>
              <pc:sldLayoutMk cId="2591524520" sldId="2147483663"/>
              <ac:spMk id="40" creationId="{181AE8E9-08F4-083D-3135-446B8CAF08A7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48" creationId="{72CA689D-6643-10AE-6C8A-07FFE01B0569}"/>
            </ac:spMkLst>
          </pc:spChg>
          <pc:spChg chg="mod">
            <ac:chgData name="Leighton Dancy" userId="3d08ea43-dc30-4a02-9593-61611b878b9a" providerId="ADAL" clId="{45BFA896-7EFC-5094-BD9E-FA93B5EA49A3}" dt="2025-12-28T17:34:55.482" v="191"/>
            <ac:spMkLst>
              <pc:docMk/>
              <pc:sldMasterMk cId="2460954070" sldId="2147483660"/>
              <pc:sldLayoutMk cId="2591524520" sldId="2147483663"/>
              <ac:spMk id="50" creationId="{B3127817-5E85-E52A-5E2F-D5979509A9B8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51" creationId="{4EFE9393-2987-ABC0-67D0-BFF4B422169C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53" creationId="{3E71AEE9-6F09-2E3D-4FBA-F246BAC786C8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55" creationId="{B875582B-7600-FDA8-E9EC-C4F357D45CD9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56" creationId="{0AAAEA51-3A16-4E23-06F0-05D6DB630650}"/>
            </ac:spMkLst>
          </pc:spChg>
          <pc:spChg chg="mod">
            <ac:chgData name="Leighton Dancy" userId="3d08ea43-dc30-4a02-9593-61611b878b9a" providerId="ADAL" clId="{45BFA896-7EFC-5094-BD9E-FA93B5EA49A3}" dt="2025-12-28T17:34:55.482" v="191"/>
            <ac:spMkLst>
              <pc:docMk/>
              <pc:sldMasterMk cId="2460954070" sldId="2147483660"/>
              <pc:sldLayoutMk cId="2591524520" sldId="2147483663"/>
              <ac:spMk id="57" creationId="{FCC257CD-BBC8-EF20-DEBD-AA6546284E85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58" creationId="{ACB37EFF-06C3-2B6E-CECB-74781499EAE5}"/>
            </ac:spMkLst>
          </pc:spChg>
          <pc:spChg chg="mod">
            <ac:chgData name="Leighton Dancy" userId="3d08ea43-dc30-4a02-9593-61611b878b9a" providerId="ADAL" clId="{45BFA896-7EFC-5094-BD9E-FA93B5EA49A3}" dt="2025-12-28T17:34:55.482" v="191"/>
            <ac:spMkLst>
              <pc:docMk/>
              <pc:sldMasterMk cId="2460954070" sldId="2147483660"/>
              <pc:sldLayoutMk cId="2591524520" sldId="2147483663"/>
              <ac:spMk id="59" creationId="{5C5AFC9F-12AF-15F0-87D4-5C9EF8351CFD}"/>
            </ac:spMkLst>
          </pc:spChg>
          <pc:spChg chg="mod">
            <ac:chgData name="Leighton Dancy" userId="3d08ea43-dc30-4a02-9593-61611b878b9a" providerId="ADAL" clId="{45BFA896-7EFC-5094-BD9E-FA93B5EA49A3}" dt="2025-12-28T17:34:55.482" v="191"/>
            <ac:spMkLst>
              <pc:docMk/>
              <pc:sldMasterMk cId="2460954070" sldId="2147483660"/>
              <pc:sldLayoutMk cId="2591524520" sldId="2147483663"/>
              <ac:spMk id="61" creationId="{F91D148C-A1A6-7A29-E8A3-F686D0ABF87B}"/>
            </ac:spMkLst>
          </pc:spChg>
          <pc:spChg chg="mod">
            <ac:chgData name="Leighton Dancy" userId="3d08ea43-dc30-4a02-9593-61611b878b9a" providerId="ADAL" clId="{45BFA896-7EFC-5094-BD9E-FA93B5EA49A3}" dt="2025-12-28T17:34:55.482" v="191"/>
            <ac:spMkLst>
              <pc:docMk/>
              <pc:sldMasterMk cId="2460954070" sldId="2147483660"/>
              <pc:sldLayoutMk cId="2591524520" sldId="2147483663"/>
              <ac:spMk id="63" creationId="{E19D9387-41E8-F76D-E3B5-9C0E0BD50D9D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64" creationId="{C0BC2732-F5A5-1B31-165D-58A71667439A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67" creationId="{BDA592DC-A5D3-ABE8-BA74-5DB75B73026F}"/>
            </ac:spMkLst>
          </pc:spChg>
          <pc:spChg chg="mod">
            <ac:chgData name="Leighton Dancy" userId="3d08ea43-dc30-4a02-9593-61611b878b9a" providerId="ADAL" clId="{45BFA896-7EFC-5094-BD9E-FA93B5EA49A3}" dt="2025-12-28T17:34:55.482" v="191"/>
            <ac:spMkLst>
              <pc:docMk/>
              <pc:sldMasterMk cId="2460954070" sldId="2147483660"/>
              <pc:sldLayoutMk cId="2591524520" sldId="2147483663"/>
              <ac:spMk id="70" creationId="{ACFE0B1E-A896-F979-5FBC-CC7C1E70DF42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74" creationId="{143C4DBE-4E7E-85A9-DD31-DD6A82E2A6FB}"/>
            </ac:spMkLst>
          </pc:spChg>
          <pc:spChg chg="mod">
            <ac:chgData name="Leighton Dancy" userId="3d08ea43-dc30-4a02-9593-61611b878b9a" providerId="ADAL" clId="{45BFA896-7EFC-5094-BD9E-FA93B5EA49A3}" dt="2025-12-28T17:34:55.482" v="191"/>
            <ac:spMkLst>
              <pc:docMk/>
              <pc:sldMasterMk cId="2460954070" sldId="2147483660"/>
              <pc:sldLayoutMk cId="2591524520" sldId="2147483663"/>
              <ac:spMk id="76" creationId="{B24A4184-2FB0-F299-4392-554D45756F2A}"/>
            </ac:spMkLst>
          </pc:spChg>
          <pc:spChg chg="mod">
            <ac:chgData name="Leighton Dancy" userId="3d08ea43-dc30-4a02-9593-61611b878b9a" providerId="ADAL" clId="{45BFA896-7EFC-5094-BD9E-FA93B5EA49A3}" dt="2025-12-28T18:23:21.897" v="752" actId="2085"/>
            <ac:spMkLst>
              <pc:docMk/>
              <pc:sldMasterMk cId="2460954070" sldId="2147483660"/>
              <pc:sldLayoutMk cId="2591524520" sldId="2147483663"/>
              <ac:spMk id="77" creationId="{CF6A8358-02C1-E894-4C61-639230B4961A}"/>
            </ac:spMkLst>
          </pc:spChg>
          <pc:spChg chg="mod">
            <ac:chgData name="Leighton Dancy" userId="3d08ea43-dc30-4a02-9593-61611b878b9a" providerId="ADAL" clId="{45BFA896-7EFC-5094-BD9E-FA93B5EA49A3}" dt="2025-12-28T17:34:55.482" v="191"/>
            <ac:spMkLst>
              <pc:docMk/>
              <pc:sldMasterMk cId="2460954070" sldId="2147483660"/>
              <pc:sldLayoutMk cId="2591524520" sldId="2147483663"/>
              <ac:spMk id="79" creationId="{D13E1F81-3052-AC7A-8772-84B3C3929D64}"/>
            </ac:spMkLst>
          </pc:spChg>
          <pc:grpChg chg="mod">
            <ac:chgData name="Leighton Dancy" userId="3d08ea43-dc30-4a02-9593-61611b878b9a" providerId="ADAL" clId="{45BFA896-7EFC-5094-BD9E-FA93B5EA49A3}" dt="2025-12-28T17:42:43.523" v="260" actId="167"/>
            <ac:grpSpMkLst>
              <pc:docMk/>
              <pc:sldMasterMk cId="2460954070" sldId="2147483660"/>
              <pc:sldLayoutMk cId="2591524520" sldId="2147483663"/>
              <ac:grpSpMk id="9" creationId="{DF2C8356-FF4B-254E-DAE9-EF61D18ACE43}"/>
            </ac:grpSpMkLst>
          </pc:grpChg>
          <pc:grpChg chg="mod">
            <ac:chgData name="Leighton Dancy" userId="3d08ea43-dc30-4a02-9593-61611b878b9a" providerId="ADAL" clId="{45BFA896-7EFC-5094-BD9E-FA93B5EA49A3}" dt="2025-12-28T18:23:20.713" v="751" actId="1076"/>
            <ac:grpSpMkLst>
              <pc:docMk/>
              <pc:sldMasterMk cId="2460954070" sldId="2147483660"/>
              <pc:sldLayoutMk cId="2591524520" sldId="2147483663"/>
              <ac:grpSpMk id="45" creationId="{F72F5C14-1458-2A4A-44CD-97FB056788EB}"/>
            </ac:grpSpMkLst>
          </pc:grpChg>
          <pc:picChg chg="add mod">
            <ac:chgData name="Leighton Dancy" userId="3d08ea43-dc30-4a02-9593-61611b878b9a" providerId="ADAL" clId="{45BFA896-7EFC-5094-BD9E-FA93B5EA49A3}" dt="2025-12-28T18:05:46.465" v="431"/>
            <ac:picMkLst>
              <pc:docMk/>
              <pc:sldMasterMk cId="2460954070" sldId="2147483660"/>
              <pc:sldLayoutMk cId="2591524520" sldId="2147483663"/>
              <ac:picMk id="5" creationId="{B2EFEC88-BBD4-927F-63A3-C20B17A0A934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3:14.916" v="823" actId="2711"/>
          <pc:sldLayoutMkLst>
            <pc:docMk/>
            <pc:sldMasterMk cId="2460954070" sldId="2147483660"/>
            <pc:sldLayoutMk cId="1203092039" sldId="2147483664"/>
          </pc:sldLayoutMkLst>
          <pc:spChg chg="mod">
            <ac:chgData name="Leighton Dancy" userId="3d08ea43-dc30-4a02-9593-61611b878b9a" providerId="ADAL" clId="{45BFA896-7EFC-5094-BD9E-FA93B5EA49A3}" dt="2025-12-28T17:46:06.523" v="279" actId="2711"/>
            <ac:spMkLst>
              <pc:docMk/>
              <pc:sldMasterMk cId="2460954070" sldId="2147483660"/>
              <pc:sldLayoutMk cId="1203092039" sldId="2147483664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14.916" v="823" actId="2711"/>
            <ac:spMkLst>
              <pc:docMk/>
              <pc:sldMasterMk cId="2460954070" sldId="2147483660"/>
              <pc:sldLayoutMk cId="1203092039" sldId="2147483664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14.916" v="823" actId="2711"/>
            <ac:spMkLst>
              <pc:docMk/>
              <pc:sldMasterMk cId="2460954070" sldId="2147483660"/>
              <pc:sldLayoutMk cId="1203092039" sldId="2147483664"/>
              <ac:spMk id="4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9" creationId="{741C644F-290F-7FC4-477A-7A13022A6FF4}"/>
            </ac:spMkLst>
          </pc:spChg>
          <pc:spChg chg="mod topLvl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11" creationId="{8BC5590E-CAEB-670E-6E1B-07EB7478DADB}"/>
            </ac:spMkLst>
          </pc:spChg>
          <pc:spChg chg="mod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12" creationId="{4352E578-4367-28D7-B649-E19E1C964F08}"/>
            </ac:spMkLst>
          </pc:spChg>
          <pc:spChg chg="mod topLvl">
            <ac:chgData name="Leighton Dancy" userId="3d08ea43-dc30-4a02-9593-61611b878b9a" providerId="ADAL" clId="{45BFA896-7EFC-5094-BD9E-FA93B5EA49A3}" dt="2025-12-28T17:38:19.052" v="229" actId="164"/>
            <ac:spMkLst>
              <pc:docMk/>
              <pc:sldMasterMk cId="2460954070" sldId="2147483660"/>
              <pc:sldLayoutMk cId="1203092039" sldId="2147483664"/>
              <ac:spMk id="16" creationId="{6344D3E8-FAB5-0AF2-57CB-54EC8958808C}"/>
            </ac:spMkLst>
          </pc:spChg>
          <pc:spChg chg="mod topLvl">
            <ac:chgData name="Leighton Dancy" userId="3d08ea43-dc30-4a02-9593-61611b878b9a" providerId="ADAL" clId="{45BFA896-7EFC-5094-BD9E-FA93B5EA49A3}" dt="2025-12-28T17:38:19.052" v="229" actId="164"/>
            <ac:spMkLst>
              <pc:docMk/>
              <pc:sldMasterMk cId="2460954070" sldId="2147483660"/>
              <pc:sldLayoutMk cId="1203092039" sldId="2147483664"/>
              <ac:spMk id="17" creationId="{F6C713FB-832D-B43F-BD50-48216B97DE2B}"/>
            </ac:spMkLst>
          </pc:spChg>
          <pc:spChg chg="mod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20" creationId="{045759F6-B501-9E3B-F511-4F8638204970}"/>
            </ac:spMkLst>
          </pc:spChg>
          <pc:spChg chg="mod topLvl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22" creationId="{FC8032B5-D16A-7CEF-7E3F-7DAE2B571327}"/>
            </ac:spMkLst>
          </pc:spChg>
          <pc:spChg chg="mod topLvl">
            <ac:chgData name="Leighton Dancy" userId="3d08ea43-dc30-4a02-9593-61611b878b9a" providerId="ADAL" clId="{45BFA896-7EFC-5094-BD9E-FA93B5EA49A3}" dt="2025-12-28T17:38:19.052" v="229" actId="164"/>
            <ac:spMkLst>
              <pc:docMk/>
              <pc:sldMasterMk cId="2460954070" sldId="2147483660"/>
              <pc:sldLayoutMk cId="1203092039" sldId="2147483664"/>
              <ac:spMk id="23" creationId="{BF94699C-8C81-C9A7-078E-DA46B0480F26}"/>
            </ac:spMkLst>
          </pc:spChg>
          <pc:spChg chg="mod topLvl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25" creationId="{34BC6964-575C-BB5C-6EB1-EF2531AFC942}"/>
            </ac:spMkLst>
          </pc:spChg>
          <pc:spChg chg="mod">
            <ac:chgData name="Leighton Dancy" userId="3d08ea43-dc30-4a02-9593-61611b878b9a" providerId="ADAL" clId="{45BFA896-7EFC-5094-BD9E-FA93B5EA49A3}" dt="2025-12-28T18:08:26.907" v="454" actId="164"/>
            <ac:spMkLst>
              <pc:docMk/>
              <pc:sldMasterMk cId="2460954070" sldId="2147483660"/>
              <pc:sldLayoutMk cId="1203092039" sldId="2147483664"/>
              <ac:spMk id="27" creationId="{DD31F970-29F8-9695-1EA3-0909D9ABEC57}"/>
            </ac:spMkLst>
          </pc:spChg>
          <pc:spChg chg="mod topLvl">
            <ac:chgData name="Leighton Dancy" userId="3d08ea43-dc30-4a02-9593-61611b878b9a" providerId="ADAL" clId="{45BFA896-7EFC-5094-BD9E-FA93B5EA49A3}" dt="2025-12-28T18:08:26.907" v="454" actId="164"/>
            <ac:spMkLst>
              <pc:docMk/>
              <pc:sldMasterMk cId="2460954070" sldId="2147483660"/>
              <pc:sldLayoutMk cId="1203092039" sldId="2147483664"/>
              <ac:spMk id="29" creationId="{65607FBC-E9ED-BA01-2333-084DA70E7204}"/>
            </ac:spMkLst>
          </pc:spChg>
          <pc:spChg chg="mod topLvl">
            <ac:chgData name="Leighton Dancy" userId="3d08ea43-dc30-4a02-9593-61611b878b9a" providerId="ADAL" clId="{45BFA896-7EFC-5094-BD9E-FA93B5EA49A3}" dt="2025-12-28T17:38:19.052" v="229" actId="164"/>
            <ac:spMkLst>
              <pc:docMk/>
              <pc:sldMasterMk cId="2460954070" sldId="2147483660"/>
              <pc:sldLayoutMk cId="1203092039" sldId="2147483664"/>
              <ac:spMk id="30" creationId="{4315F44E-D060-B672-4170-1E449217644F}"/>
            </ac:spMkLst>
          </pc:spChg>
          <pc:spChg chg="mod topLvl">
            <ac:chgData name="Leighton Dancy" userId="3d08ea43-dc30-4a02-9593-61611b878b9a" providerId="ADAL" clId="{45BFA896-7EFC-5094-BD9E-FA93B5EA49A3}" dt="2025-12-28T17:38:19.052" v="229" actId="164"/>
            <ac:spMkLst>
              <pc:docMk/>
              <pc:sldMasterMk cId="2460954070" sldId="2147483660"/>
              <pc:sldLayoutMk cId="1203092039" sldId="2147483664"/>
              <ac:spMk id="32" creationId="{27D42742-0DB3-B733-7CB7-88479F8631D9}"/>
            </ac:spMkLst>
          </pc:spChg>
          <pc:spChg chg="mod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34" creationId="{511DC5CB-0A64-17B1-7BF7-ACB8D25F1C15}"/>
            </ac:spMkLst>
          </pc:spChg>
          <pc:spChg chg="mod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35" creationId="{BC20BC65-989F-A343-A4E7-A0DBE4857DBB}"/>
            </ac:spMkLst>
          </pc:spChg>
          <pc:spChg chg="mod topLvl">
            <ac:chgData name="Leighton Dancy" userId="3d08ea43-dc30-4a02-9593-61611b878b9a" providerId="ADAL" clId="{45BFA896-7EFC-5094-BD9E-FA93B5EA49A3}" dt="2025-12-28T17:38:19.052" v="229" actId="164"/>
            <ac:spMkLst>
              <pc:docMk/>
              <pc:sldMasterMk cId="2460954070" sldId="2147483660"/>
              <pc:sldLayoutMk cId="1203092039" sldId="2147483664"/>
              <ac:spMk id="36" creationId="{1B3D954D-48A1-D398-90A0-5E818047BE08}"/>
            </ac:spMkLst>
          </pc:spChg>
          <pc:spChg chg="mod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37" creationId="{F5D96494-017B-1EF4-FF5C-4BC28CF6BD47}"/>
            </ac:spMkLst>
          </pc:spChg>
          <pc:spChg chg="mod">
            <ac:chgData name="Leighton Dancy" userId="3d08ea43-dc30-4a02-9593-61611b878b9a" providerId="ADAL" clId="{45BFA896-7EFC-5094-BD9E-FA93B5EA49A3}" dt="2025-12-28T18:23:26.528" v="753" actId="2085"/>
            <ac:spMkLst>
              <pc:docMk/>
              <pc:sldMasterMk cId="2460954070" sldId="2147483660"/>
              <pc:sldLayoutMk cId="1203092039" sldId="2147483664"/>
              <ac:spMk id="38" creationId="{3AF65209-D0CD-9BBF-2750-135E1043EED8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44" creationId="{BE31CD14-3F62-C015-D044-E734CECD6F1B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45" creationId="{929593C3-0273-E542-2FF2-D87ADFB5FCCB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46" creationId="{E996991E-F489-FBA4-917F-817621FE6407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47" creationId="{DA8EBB82-A597-3BEB-B09D-A6D6C19E356A}"/>
            </ac:spMkLst>
          </pc:spChg>
          <pc:spChg chg="mod">
            <ac:chgData name="Leighton Dancy" userId="3d08ea43-dc30-4a02-9593-61611b878b9a" providerId="ADAL" clId="{45BFA896-7EFC-5094-BD9E-FA93B5EA49A3}" dt="2025-12-28T17:38:20.515" v="230"/>
            <ac:spMkLst>
              <pc:docMk/>
              <pc:sldMasterMk cId="2460954070" sldId="2147483660"/>
              <pc:sldLayoutMk cId="1203092039" sldId="2147483664"/>
              <ac:spMk id="50" creationId="{B387484B-7916-4C8B-71B1-7DC36AE3214E}"/>
            </ac:spMkLst>
          </pc:spChg>
          <pc:spChg chg="mod">
            <ac:chgData name="Leighton Dancy" userId="3d08ea43-dc30-4a02-9593-61611b878b9a" providerId="ADAL" clId="{45BFA896-7EFC-5094-BD9E-FA93B5EA49A3}" dt="2025-12-28T17:38:20.515" v="230"/>
            <ac:spMkLst>
              <pc:docMk/>
              <pc:sldMasterMk cId="2460954070" sldId="2147483660"/>
              <pc:sldLayoutMk cId="1203092039" sldId="2147483664"/>
              <ac:spMk id="54" creationId="{66852556-4767-B1EB-8441-79BD6A52A655}"/>
            </ac:spMkLst>
          </pc:spChg>
          <pc:spChg chg="mod">
            <ac:chgData name="Leighton Dancy" userId="3d08ea43-dc30-4a02-9593-61611b878b9a" providerId="ADAL" clId="{45BFA896-7EFC-5094-BD9E-FA93B5EA49A3}" dt="2025-12-28T17:38:20.515" v="230"/>
            <ac:spMkLst>
              <pc:docMk/>
              <pc:sldMasterMk cId="2460954070" sldId="2147483660"/>
              <pc:sldLayoutMk cId="1203092039" sldId="2147483664"/>
              <ac:spMk id="55" creationId="{6DB94699-6838-202F-7052-E1B3757EFFAE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56" creationId="{BF7E4BBF-E23B-F382-962B-BB6831043951}"/>
            </ac:spMkLst>
          </pc:spChg>
          <pc:spChg chg="mod">
            <ac:chgData name="Leighton Dancy" userId="3d08ea43-dc30-4a02-9593-61611b878b9a" providerId="ADAL" clId="{45BFA896-7EFC-5094-BD9E-FA93B5EA49A3}" dt="2025-12-28T17:38:20.515" v="230"/>
            <ac:spMkLst>
              <pc:docMk/>
              <pc:sldMasterMk cId="2460954070" sldId="2147483660"/>
              <pc:sldLayoutMk cId="1203092039" sldId="2147483664"/>
              <ac:spMk id="57" creationId="{528BAE1D-C21E-1A52-6DE1-25B64FE8A75D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59" creationId="{37A5A472-CCCA-21A9-2CCA-B14AB316078A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61" creationId="{7EC1BFAE-47EC-16EB-6336-F2A7B5B98D4E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62" creationId="{6A91D060-DF5D-A524-D261-5691D2457F2B}"/>
            </ac:spMkLst>
          </pc:spChg>
          <pc:spChg chg="mod">
            <ac:chgData name="Leighton Dancy" userId="3d08ea43-dc30-4a02-9593-61611b878b9a" providerId="ADAL" clId="{45BFA896-7EFC-5094-BD9E-FA93B5EA49A3}" dt="2025-12-28T17:38:20.515" v="230"/>
            <ac:spMkLst>
              <pc:docMk/>
              <pc:sldMasterMk cId="2460954070" sldId="2147483660"/>
              <pc:sldLayoutMk cId="1203092039" sldId="2147483664"/>
              <ac:spMk id="63" creationId="{F6378CD1-3CDB-E110-C28A-203FD316DE36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64" creationId="{E8F9D6E8-BE63-9450-4E9B-37F105A8A4F8}"/>
            </ac:spMkLst>
          </pc:spChg>
          <pc:spChg chg="mod">
            <ac:chgData name="Leighton Dancy" userId="3d08ea43-dc30-4a02-9593-61611b878b9a" providerId="ADAL" clId="{45BFA896-7EFC-5094-BD9E-FA93B5EA49A3}" dt="2025-12-28T17:38:20.515" v="230"/>
            <ac:spMkLst>
              <pc:docMk/>
              <pc:sldMasterMk cId="2460954070" sldId="2147483660"/>
              <pc:sldLayoutMk cId="1203092039" sldId="2147483664"/>
              <ac:spMk id="67" creationId="{CBA73DFA-276F-3F14-4215-6562907103FF}"/>
            </ac:spMkLst>
          </pc:spChg>
          <pc:spChg chg="mod">
            <ac:chgData name="Leighton Dancy" userId="3d08ea43-dc30-4a02-9593-61611b878b9a" providerId="ADAL" clId="{45BFA896-7EFC-5094-BD9E-FA93B5EA49A3}" dt="2025-12-28T18:23:29.662" v="756" actId="2085"/>
            <ac:spMkLst>
              <pc:docMk/>
              <pc:sldMasterMk cId="2460954070" sldId="2147483660"/>
              <pc:sldLayoutMk cId="1203092039" sldId="2147483664"/>
              <ac:spMk id="69" creationId="{E4647966-DC22-5D1A-34E7-CBFCF370F662}"/>
            </ac:spMkLst>
          </pc:spChg>
          <pc:spChg chg="add mod">
            <ac:chgData name="Leighton Dancy" userId="3d08ea43-dc30-4a02-9593-61611b878b9a" providerId="ADAL" clId="{45BFA896-7EFC-5094-BD9E-FA93B5EA49A3}" dt="2026-01-15T17:13:14.916" v="823" actId="2711"/>
            <ac:spMkLst>
              <pc:docMk/>
              <pc:sldMasterMk cId="2460954070" sldId="2147483660"/>
              <pc:sldLayoutMk cId="1203092039" sldId="2147483664"/>
              <ac:spMk id="128" creationId="{C3764159-9B71-8A58-B66A-D18E8AB540E9}"/>
            </ac:spMkLst>
          </pc:spChg>
          <pc:spChg chg="add mod">
            <ac:chgData name="Leighton Dancy" userId="3d08ea43-dc30-4a02-9593-61611b878b9a" providerId="ADAL" clId="{45BFA896-7EFC-5094-BD9E-FA93B5EA49A3}" dt="2026-01-15T17:13:14.916" v="823" actId="2711"/>
            <ac:spMkLst>
              <pc:docMk/>
              <pc:sldMasterMk cId="2460954070" sldId="2147483660"/>
              <pc:sldLayoutMk cId="1203092039" sldId="2147483664"/>
              <ac:spMk id="129" creationId="{76CE3759-2D1F-95C8-F988-0912A215C695}"/>
            </ac:spMkLst>
          </pc:spChg>
          <pc:grpChg chg="add mod">
            <ac:chgData name="Leighton Dancy" userId="3d08ea43-dc30-4a02-9593-61611b878b9a" providerId="ADAL" clId="{45BFA896-7EFC-5094-BD9E-FA93B5EA49A3}" dt="2025-12-28T18:23:28.848" v="755" actId="1076"/>
            <ac:grpSpMkLst>
              <pc:docMk/>
              <pc:sldMasterMk cId="2460954070" sldId="2147483660"/>
              <pc:sldLayoutMk cId="1203092039" sldId="2147483664"/>
              <ac:grpSpMk id="7" creationId="{FAA8B5BB-DAA5-20A9-7C1B-33D0F72B008E}"/>
            </ac:grpSpMkLst>
          </pc:grpChg>
          <pc:grpChg chg="mod">
            <ac:chgData name="Leighton Dancy" userId="3d08ea43-dc30-4a02-9593-61611b878b9a" providerId="ADAL" clId="{45BFA896-7EFC-5094-BD9E-FA93B5EA49A3}" dt="2025-12-28T17:49:17.230" v="317" actId="1076"/>
            <ac:grpSpMkLst>
              <pc:docMk/>
              <pc:sldMasterMk cId="2460954070" sldId="2147483660"/>
              <pc:sldLayoutMk cId="1203092039" sldId="2147483664"/>
              <ac:grpSpMk id="40" creationId="{E6B8C202-20EC-7789-DA11-20706836FF6C}"/>
            </ac:grpSpMkLst>
          </pc:grpChg>
          <pc:grpChg chg="mod">
            <ac:chgData name="Leighton Dancy" userId="3d08ea43-dc30-4a02-9593-61611b878b9a" providerId="ADAL" clId="{45BFA896-7EFC-5094-BD9E-FA93B5EA49A3}" dt="2025-12-28T18:08:26.907" v="454" actId="164"/>
            <ac:grpSpMkLst>
              <pc:docMk/>
              <pc:sldMasterMk cId="2460954070" sldId="2147483660"/>
              <pc:sldLayoutMk cId="1203092039" sldId="2147483664"/>
              <ac:grpSpMk id="41" creationId="{B873052D-CB6B-056E-7608-9ECA4C87B34F}"/>
            </ac:grpSpMkLst>
          </pc:grpChg>
          <pc:picChg chg="add mod">
            <ac:chgData name="Leighton Dancy" userId="3d08ea43-dc30-4a02-9593-61611b878b9a" providerId="ADAL" clId="{45BFA896-7EFC-5094-BD9E-FA93B5EA49A3}" dt="2025-12-28T18:05:51.241" v="433"/>
            <ac:picMkLst>
              <pc:docMk/>
              <pc:sldMasterMk cId="2460954070" sldId="2147483660"/>
              <pc:sldLayoutMk cId="1203092039" sldId="2147483664"/>
              <ac:picMk id="6" creationId="{CC255B17-D9BA-D336-9E1D-CF7CE95D4983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3:23.079" v="824" actId="2711"/>
          <pc:sldLayoutMkLst>
            <pc:docMk/>
            <pc:sldMasterMk cId="2460954070" sldId="2147483660"/>
            <pc:sldLayoutMk cId="3733172339" sldId="2147483665"/>
          </pc:sldLayoutMkLst>
          <pc:spChg chg="mod">
            <ac:chgData name="Leighton Dancy" userId="3d08ea43-dc30-4a02-9593-61611b878b9a" providerId="ADAL" clId="{45BFA896-7EFC-5094-BD9E-FA93B5EA49A3}" dt="2025-12-28T17:40:19.496" v="243" actId="2711"/>
            <ac:spMkLst>
              <pc:docMk/>
              <pc:sldMasterMk cId="2460954070" sldId="2147483660"/>
              <pc:sldLayoutMk cId="3733172339" sldId="2147483665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23.079" v="824" actId="2711"/>
            <ac:spMkLst>
              <pc:docMk/>
              <pc:sldMasterMk cId="2460954070" sldId="2147483660"/>
              <pc:sldLayoutMk cId="3733172339" sldId="2147483665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23.079" v="824" actId="2711"/>
            <ac:spMkLst>
              <pc:docMk/>
              <pc:sldMasterMk cId="2460954070" sldId="2147483660"/>
              <pc:sldLayoutMk cId="3733172339" sldId="2147483665"/>
              <ac:spMk id="4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23.079" v="824" actId="2711"/>
            <ac:spMkLst>
              <pc:docMk/>
              <pc:sldMasterMk cId="2460954070" sldId="2147483660"/>
              <pc:sldLayoutMk cId="3733172339" sldId="2147483665"/>
              <ac:spMk id="5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23.079" v="824" actId="2711"/>
            <ac:spMkLst>
              <pc:docMk/>
              <pc:sldMasterMk cId="2460954070" sldId="2147483660"/>
              <pc:sldLayoutMk cId="3733172339" sldId="2147483665"/>
              <ac:spMk id="6" creationId="{00000000-0000-0000-0000-000000000000}"/>
            </ac:spMkLst>
          </pc:spChg>
          <pc:spChg chg="add mod">
            <ac:chgData name="Leighton Dancy" userId="3d08ea43-dc30-4a02-9593-61611b878b9a" providerId="ADAL" clId="{45BFA896-7EFC-5094-BD9E-FA93B5EA49A3}" dt="2026-01-15T17:13:23.079" v="824" actId="2711"/>
            <ac:spMkLst>
              <pc:docMk/>
              <pc:sldMasterMk cId="2460954070" sldId="2147483660"/>
              <pc:sldLayoutMk cId="3733172339" sldId="2147483665"/>
              <ac:spMk id="10" creationId="{D928DE06-DDBE-3CAC-5486-0E2682369399}"/>
            </ac:spMkLst>
          </pc:spChg>
          <pc:spChg chg="add mod">
            <ac:chgData name="Leighton Dancy" userId="3d08ea43-dc30-4a02-9593-61611b878b9a" providerId="ADAL" clId="{45BFA896-7EFC-5094-BD9E-FA93B5EA49A3}" dt="2026-01-15T17:13:23.079" v="824" actId="2711"/>
            <ac:spMkLst>
              <pc:docMk/>
              <pc:sldMasterMk cId="2460954070" sldId="2147483660"/>
              <pc:sldLayoutMk cId="3733172339" sldId="2147483665"/>
              <ac:spMk id="11" creationId="{3D04B51A-B19B-E937-E708-B140DC5EF42D}"/>
            </ac:spMkLst>
          </pc:spChg>
          <pc:spChg chg="mod topLvl">
            <ac:chgData name="Leighton Dancy" userId="3d08ea43-dc30-4a02-9593-61611b878b9a" providerId="ADAL" clId="{45BFA896-7EFC-5094-BD9E-FA93B5EA49A3}" dt="2025-12-28T17:43:16.334" v="264" actId="164"/>
            <ac:spMkLst>
              <pc:docMk/>
              <pc:sldMasterMk cId="2460954070" sldId="2147483660"/>
              <pc:sldLayoutMk cId="3733172339" sldId="2147483665"/>
              <ac:spMk id="42" creationId="{45E14861-DDC8-A911-4DD2-0F52F6F8BE49}"/>
            </ac:spMkLst>
          </pc:spChg>
          <pc:spChg chg="mod topLvl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43" creationId="{804C037F-545F-4E14-B56F-8674D76E3BBA}"/>
            </ac:spMkLst>
          </pc:spChg>
          <pc:spChg chg="mod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44" creationId="{A132DCF6-64A4-3B7E-BFF7-F05B541D3B8E}"/>
            </ac:spMkLst>
          </pc:spChg>
          <pc:spChg chg="mod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45" creationId="{75F55986-AA3A-CD07-DA6F-26728626DD43}"/>
            </ac:spMkLst>
          </pc:spChg>
          <pc:spChg chg="mod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46" creationId="{459C311B-5C12-7D73-A861-D18648001E1B}"/>
            </ac:spMkLst>
          </pc:spChg>
          <pc:spChg chg="mod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48" creationId="{9A5F0140-F6CE-12EC-88D5-DFED07ED8614}"/>
            </ac:spMkLst>
          </pc:spChg>
          <pc:spChg chg="mod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49" creationId="{BEF770A3-D7CA-0E4D-8107-8934F3086300}"/>
            </ac:spMkLst>
          </pc:spChg>
          <pc:spChg chg="mod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50" creationId="{04246413-E9C3-6585-BF63-EEC949F3DA70}"/>
            </ac:spMkLst>
          </pc:spChg>
          <pc:spChg chg="mod topLvl">
            <ac:chgData name="Leighton Dancy" userId="3d08ea43-dc30-4a02-9593-61611b878b9a" providerId="ADAL" clId="{45BFA896-7EFC-5094-BD9E-FA93B5EA49A3}" dt="2025-12-28T17:43:16.334" v="264" actId="164"/>
            <ac:spMkLst>
              <pc:docMk/>
              <pc:sldMasterMk cId="2460954070" sldId="2147483660"/>
              <pc:sldLayoutMk cId="3733172339" sldId="2147483665"/>
              <ac:spMk id="51" creationId="{46BFF0B1-1DB1-0E24-A766-A07154F640F8}"/>
            </ac:spMkLst>
          </pc:spChg>
          <pc:spChg chg="mod topLvl">
            <ac:chgData name="Leighton Dancy" userId="3d08ea43-dc30-4a02-9593-61611b878b9a" providerId="ADAL" clId="{45BFA896-7EFC-5094-BD9E-FA93B5EA49A3}" dt="2025-12-28T17:43:16.334" v="264" actId="164"/>
            <ac:spMkLst>
              <pc:docMk/>
              <pc:sldMasterMk cId="2460954070" sldId="2147483660"/>
              <pc:sldLayoutMk cId="3733172339" sldId="2147483665"/>
              <ac:spMk id="53" creationId="{571F012F-C2AD-28A8-5EFC-53C36AB39FAC}"/>
            </ac:spMkLst>
          </pc:spChg>
          <pc:spChg chg="mod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54" creationId="{56439312-8E78-5A79-2D7C-B8098AF57981}"/>
            </ac:spMkLst>
          </pc:spChg>
          <pc:spChg chg="mod topLvl">
            <ac:chgData name="Leighton Dancy" userId="3d08ea43-dc30-4a02-9593-61611b878b9a" providerId="ADAL" clId="{45BFA896-7EFC-5094-BD9E-FA93B5EA49A3}" dt="2025-12-28T17:43:16.334" v="264" actId="164"/>
            <ac:spMkLst>
              <pc:docMk/>
              <pc:sldMasterMk cId="2460954070" sldId="2147483660"/>
              <pc:sldLayoutMk cId="3733172339" sldId="2147483665"/>
              <ac:spMk id="55" creationId="{F073E9A7-0B40-A834-DEB7-3C96BF58D001}"/>
            </ac:spMkLst>
          </pc:spChg>
          <pc:spChg chg="mod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56" creationId="{E3B34EF6-8826-5BCA-5EE8-F5A14B193079}"/>
            </ac:spMkLst>
          </pc:spChg>
          <pc:spChg chg="mod topLvl">
            <ac:chgData name="Leighton Dancy" userId="3d08ea43-dc30-4a02-9593-61611b878b9a" providerId="ADAL" clId="{45BFA896-7EFC-5094-BD9E-FA93B5EA49A3}" dt="2025-12-28T17:43:16.334" v="264" actId="164"/>
            <ac:spMkLst>
              <pc:docMk/>
              <pc:sldMasterMk cId="2460954070" sldId="2147483660"/>
              <pc:sldLayoutMk cId="3733172339" sldId="2147483665"/>
              <ac:spMk id="59" creationId="{9694C5C8-4362-0CCE-5874-70BB70BD8991}"/>
            </ac:spMkLst>
          </pc:spChg>
          <pc:spChg chg="mod">
            <ac:chgData name="Leighton Dancy" userId="3d08ea43-dc30-4a02-9593-61611b878b9a" providerId="ADAL" clId="{45BFA896-7EFC-5094-BD9E-FA93B5EA49A3}" dt="2025-12-28T17:40:35.268" v="244"/>
            <ac:spMkLst>
              <pc:docMk/>
              <pc:sldMasterMk cId="2460954070" sldId="2147483660"/>
              <pc:sldLayoutMk cId="3733172339" sldId="2147483665"/>
              <ac:spMk id="60" creationId="{91AD2991-4131-9791-C5E0-D74160946638}"/>
            </ac:spMkLst>
          </pc:spChg>
          <pc:spChg chg="mod">
            <ac:chgData name="Leighton Dancy" userId="3d08ea43-dc30-4a02-9593-61611b878b9a" providerId="ADAL" clId="{45BFA896-7EFC-5094-BD9E-FA93B5EA49A3}" dt="2025-12-28T18:23:35.406" v="759" actId="2085"/>
            <ac:spMkLst>
              <pc:docMk/>
              <pc:sldMasterMk cId="2460954070" sldId="2147483660"/>
              <pc:sldLayoutMk cId="3733172339" sldId="2147483665"/>
              <ac:spMk id="61" creationId="{DC64C934-A082-BD21-8E96-625C9B7A840B}"/>
            </ac:spMkLst>
          </pc:spChg>
          <pc:spChg chg="mod">
            <ac:chgData name="Leighton Dancy" userId="3d08ea43-dc30-4a02-9593-61611b878b9a" providerId="ADAL" clId="{45BFA896-7EFC-5094-BD9E-FA93B5EA49A3}" dt="2025-12-28T17:40:35.268" v="244"/>
            <ac:spMkLst>
              <pc:docMk/>
              <pc:sldMasterMk cId="2460954070" sldId="2147483660"/>
              <pc:sldLayoutMk cId="3733172339" sldId="2147483665"/>
              <ac:spMk id="62" creationId="{C4D106B4-FE03-BF66-10C0-5D74B56E1376}"/>
            </ac:spMkLst>
          </pc:spChg>
          <pc:spChg chg="mod topLvl">
            <ac:chgData name="Leighton Dancy" userId="3d08ea43-dc30-4a02-9593-61611b878b9a" providerId="ADAL" clId="{45BFA896-7EFC-5094-BD9E-FA93B5EA49A3}" dt="2025-12-28T17:43:16.334" v="264" actId="164"/>
            <ac:spMkLst>
              <pc:docMk/>
              <pc:sldMasterMk cId="2460954070" sldId="2147483660"/>
              <pc:sldLayoutMk cId="3733172339" sldId="2147483665"/>
              <ac:spMk id="63" creationId="{3A5C90E3-6ABD-4FA0-A280-C0AD649F8030}"/>
            </ac:spMkLst>
          </pc:spChg>
          <pc:spChg chg="mod topLvl">
            <ac:chgData name="Leighton Dancy" userId="3d08ea43-dc30-4a02-9593-61611b878b9a" providerId="ADAL" clId="{45BFA896-7EFC-5094-BD9E-FA93B5EA49A3}" dt="2025-12-28T17:43:16.334" v="264" actId="164"/>
            <ac:spMkLst>
              <pc:docMk/>
              <pc:sldMasterMk cId="2460954070" sldId="2147483660"/>
              <pc:sldLayoutMk cId="3733172339" sldId="2147483665"/>
              <ac:spMk id="64" creationId="{00BE1829-988E-9958-EA75-B83B1D924A15}"/>
            </ac:spMkLst>
          </pc:spChg>
          <pc:spChg chg="mod topLvl">
            <ac:chgData name="Leighton Dancy" userId="3d08ea43-dc30-4a02-9593-61611b878b9a" providerId="ADAL" clId="{45BFA896-7EFC-5094-BD9E-FA93B5EA49A3}" dt="2025-12-28T17:43:16.334" v="264" actId="164"/>
            <ac:spMkLst>
              <pc:docMk/>
              <pc:sldMasterMk cId="2460954070" sldId="2147483660"/>
              <pc:sldLayoutMk cId="3733172339" sldId="2147483665"/>
              <ac:spMk id="65" creationId="{E81053BE-A5E6-9566-433D-8B5B82E7BDE2}"/>
            </ac:spMkLst>
          </pc:spChg>
          <pc:spChg chg="mod topLvl">
            <ac:chgData name="Leighton Dancy" userId="3d08ea43-dc30-4a02-9593-61611b878b9a" providerId="ADAL" clId="{45BFA896-7EFC-5094-BD9E-FA93B5EA49A3}" dt="2025-12-28T17:43:16.334" v="264" actId="164"/>
            <ac:spMkLst>
              <pc:docMk/>
              <pc:sldMasterMk cId="2460954070" sldId="2147483660"/>
              <pc:sldLayoutMk cId="3733172339" sldId="2147483665"/>
              <ac:spMk id="67" creationId="{F1E76A6B-36B2-FC0C-0525-3487E7FBD49E}"/>
            </ac:spMkLst>
          </pc:spChg>
          <pc:grpChg chg="mod">
            <ac:chgData name="Leighton Dancy" userId="3d08ea43-dc30-4a02-9593-61611b878b9a" providerId="ADAL" clId="{45BFA896-7EFC-5094-BD9E-FA93B5EA49A3}" dt="2025-12-28T18:23:34.352" v="758" actId="1076"/>
            <ac:grpSpMkLst>
              <pc:docMk/>
              <pc:sldMasterMk cId="2460954070" sldId="2147483660"/>
              <pc:sldLayoutMk cId="3733172339" sldId="2147483665"/>
              <ac:grpSpMk id="70" creationId="{93568F84-31F3-FD8F-190D-99BD0DE2120E}"/>
            </ac:grpSpMkLst>
          </pc:grpChg>
          <pc:picChg chg="add mod">
            <ac:chgData name="Leighton Dancy" userId="3d08ea43-dc30-4a02-9593-61611b878b9a" providerId="ADAL" clId="{45BFA896-7EFC-5094-BD9E-FA93B5EA49A3}" dt="2025-12-28T18:06:04.209" v="436"/>
            <ac:picMkLst>
              <pc:docMk/>
              <pc:sldMasterMk cId="2460954070" sldId="2147483660"/>
              <pc:sldLayoutMk cId="3733172339" sldId="2147483665"/>
              <ac:picMk id="8" creationId="{86FB0DDC-54C0-5379-AC99-807CF49FB4F7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3:29.487" v="825" actId="2711"/>
          <pc:sldLayoutMkLst>
            <pc:docMk/>
            <pc:sldMasterMk cId="2460954070" sldId="2147483660"/>
            <pc:sldLayoutMk cId="3210312558" sldId="2147483666"/>
          </pc:sldLayoutMkLst>
          <pc:spChg chg="mod">
            <ac:chgData name="Leighton Dancy" userId="3d08ea43-dc30-4a02-9593-61611b878b9a" providerId="ADAL" clId="{45BFA896-7EFC-5094-BD9E-FA93B5EA49A3}" dt="2025-12-28T17:43:49.972" v="269" actId="2711"/>
            <ac:spMkLst>
              <pc:docMk/>
              <pc:sldMasterMk cId="2460954070" sldId="2147483660"/>
              <pc:sldLayoutMk cId="3210312558" sldId="2147483666"/>
              <ac:spMk id="2" creationId="{00000000-0000-0000-0000-000000000000}"/>
            </ac:spMkLst>
          </pc:spChg>
          <pc:spChg chg="add mod">
            <ac:chgData name="Leighton Dancy" userId="3d08ea43-dc30-4a02-9593-61611b878b9a" providerId="ADAL" clId="{45BFA896-7EFC-5094-BD9E-FA93B5EA49A3}" dt="2026-01-15T17:13:29.487" v="825" actId="2711"/>
            <ac:spMkLst>
              <pc:docMk/>
              <pc:sldMasterMk cId="2460954070" sldId="2147483660"/>
              <pc:sldLayoutMk cId="3210312558" sldId="2147483666"/>
              <ac:spMk id="6" creationId="{7429129F-38E7-5113-AD71-BA0590B08331}"/>
            </ac:spMkLst>
          </pc:spChg>
          <pc:spChg chg="add mod">
            <ac:chgData name="Leighton Dancy" userId="3d08ea43-dc30-4a02-9593-61611b878b9a" providerId="ADAL" clId="{45BFA896-7EFC-5094-BD9E-FA93B5EA49A3}" dt="2026-01-15T17:13:29.487" v="825" actId="2711"/>
            <ac:spMkLst>
              <pc:docMk/>
              <pc:sldMasterMk cId="2460954070" sldId="2147483660"/>
              <pc:sldLayoutMk cId="3210312558" sldId="2147483666"/>
              <ac:spMk id="7" creationId="{552BBCBB-4ADD-C7F8-F020-2FBF95DAB506}"/>
            </ac:spMkLst>
          </pc:spChg>
          <pc:spChg chg="mod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9" creationId="{40BCCA26-23E7-B5E8-212D-E2DF1B17FC0D}"/>
            </ac:spMkLst>
          </pc:spChg>
          <pc:spChg chg="mod topLvl">
            <ac:chgData name="Leighton Dancy" userId="3d08ea43-dc30-4a02-9593-61611b878b9a" providerId="ADAL" clId="{45BFA896-7EFC-5094-BD9E-FA93B5EA49A3}" dt="2025-12-28T17:52:12.093" v="351" actId="165"/>
            <ac:spMkLst>
              <pc:docMk/>
              <pc:sldMasterMk cId="2460954070" sldId="2147483660"/>
              <pc:sldLayoutMk cId="3210312558" sldId="2147483666"/>
              <ac:spMk id="14" creationId="{D085805B-DCEF-6D45-6249-C69A3F7D033A}"/>
            </ac:spMkLst>
          </pc:spChg>
          <pc:spChg chg="mod">
            <ac:chgData name="Leighton Dancy" userId="3d08ea43-dc30-4a02-9593-61611b878b9a" providerId="ADAL" clId="{45BFA896-7EFC-5094-BD9E-FA93B5EA49A3}" dt="2025-12-28T17:49:11.854" v="307" actId="1076"/>
            <ac:spMkLst>
              <pc:docMk/>
              <pc:sldMasterMk cId="2460954070" sldId="2147483660"/>
              <pc:sldLayoutMk cId="3210312558" sldId="2147483666"/>
              <ac:spMk id="17" creationId="{A2D78FCD-387D-42F6-165E-1373E8EBA125}"/>
            </ac:spMkLst>
          </pc:spChg>
          <pc:spChg chg="mod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18" creationId="{B36C0899-6F99-C953-B1AB-4FADFA1A19E4}"/>
            </ac:spMkLst>
          </pc:spChg>
          <pc:spChg chg="mod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19" creationId="{E8A38256-36EE-A597-7958-107464C51B02}"/>
            </ac:spMkLst>
          </pc:spChg>
          <pc:spChg chg="mod topLvl">
            <ac:chgData name="Leighton Dancy" userId="3d08ea43-dc30-4a02-9593-61611b878b9a" providerId="ADAL" clId="{45BFA896-7EFC-5094-BD9E-FA93B5EA49A3}" dt="2025-12-28T17:52:12.093" v="351" actId="165"/>
            <ac:spMkLst>
              <pc:docMk/>
              <pc:sldMasterMk cId="2460954070" sldId="2147483660"/>
              <pc:sldLayoutMk cId="3210312558" sldId="2147483666"/>
              <ac:spMk id="20" creationId="{E08EBF05-5E9E-ABE2-2E8F-C3DAA4F4C263}"/>
            </ac:spMkLst>
          </pc:spChg>
          <pc:spChg chg="mod topLvl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24" creationId="{1BF65042-71D9-ECB0-478E-BE9E87BA38DA}"/>
            </ac:spMkLst>
          </pc:spChg>
          <pc:spChg chg="mod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25" creationId="{72ABD07C-455A-133F-7820-156B6FBA7752}"/>
            </ac:spMkLst>
          </pc:spChg>
          <pc:spChg chg="mod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26" creationId="{6BFEA3E4-542E-67B6-6C51-48C360DF7437}"/>
            </ac:spMkLst>
          </pc:spChg>
          <pc:spChg chg="mod topLvl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29" creationId="{61FC124C-0B4F-A549-0B0D-4FF975F7AA71}"/>
            </ac:spMkLst>
          </pc:spChg>
          <pc:spChg chg="mod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30" creationId="{BD10303A-143F-241E-9522-A8A9BA8566D4}"/>
            </ac:spMkLst>
          </pc:spChg>
          <pc:spChg chg="mod topLvl">
            <ac:chgData name="Leighton Dancy" userId="3d08ea43-dc30-4a02-9593-61611b878b9a" providerId="ADAL" clId="{45BFA896-7EFC-5094-BD9E-FA93B5EA49A3}" dt="2025-12-28T17:52:12.093" v="351" actId="165"/>
            <ac:spMkLst>
              <pc:docMk/>
              <pc:sldMasterMk cId="2460954070" sldId="2147483660"/>
              <pc:sldLayoutMk cId="3210312558" sldId="2147483666"/>
              <ac:spMk id="31" creationId="{556F0A40-0C02-921A-F942-F4BAF452A03A}"/>
            </ac:spMkLst>
          </pc:spChg>
          <pc:spChg chg="mod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33" creationId="{2607AD7A-CD55-2D05-E41B-E320B63E27AD}"/>
            </ac:spMkLst>
          </pc:spChg>
          <pc:spChg chg="mod">
            <ac:chgData name="Leighton Dancy" userId="3d08ea43-dc30-4a02-9593-61611b878b9a" providerId="ADAL" clId="{45BFA896-7EFC-5094-BD9E-FA93B5EA49A3}" dt="2025-12-28T18:23:39.584" v="762" actId="2085"/>
            <ac:spMkLst>
              <pc:docMk/>
              <pc:sldMasterMk cId="2460954070" sldId="2147483660"/>
              <pc:sldLayoutMk cId="3210312558" sldId="2147483666"/>
              <ac:spMk id="35" creationId="{95237085-9838-7480-C48D-6C473181FE68}"/>
            </ac:spMkLst>
          </pc:spChg>
          <pc:spChg chg="mod topLvl">
            <ac:chgData name="Leighton Dancy" userId="3d08ea43-dc30-4a02-9593-61611b878b9a" providerId="ADAL" clId="{45BFA896-7EFC-5094-BD9E-FA93B5EA49A3}" dt="2025-12-28T17:52:12.093" v="351" actId="165"/>
            <ac:spMkLst>
              <pc:docMk/>
              <pc:sldMasterMk cId="2460954070" sldId="2147483660"/>
              <pc:sldLayoutMk cId="3210312558" sldId="2147483666"/>
              <ac:spMk id="36" creationId="{4BED9B18-E28E-6F6B-C14A-DF9D1F3B471A}"/>
            </ac:spMkLst>
          </pc:spChg>
          <pc:spChg chg="mod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38" creationId="{2DD92972-D02C-F815-B501-DCEAA09CAFDF}"/>
            </ac:spMkLst>
          </pc:spChg>
          <pc:spChg chg="mod topLvl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45" creationId="{D0F183FA-5FFD-EF63-5DC9-23BE982DD55A}"/>
            </ac:spMkLst>
          </pc:spChg>
          <pc:spChg chg="mod topLvl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48" creationId="{DEAC641A-B185-CD0F-664B-D4D59A0E51E2}"/>
            </ac:spMkLst>
          </pc:spChg>
          <pc:spChg chg="mod topLvl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49" creationId="{73888453-AA8C-D92A-CF76-8B1B84C14ED9}"/>
            </ac:spMkLst>
          </pc:spChg>
          <pc:spChg chg="mod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55" creationId="{3948DA2E-EDCB-8F8B-EC29-AF9BC4A62E25}"/>
            </ac:spMkLst>
          </pc:spChg>
          <pc:spChg chg="mod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56" creationId="{CC2BD66D-F915-5C90-D019-3B1D143A16F8}"/>
            </ac:spMkLst>
          </pc:spChg>
          <pc:spChg chg="mod topLvl">
            <ac:chgData name="Leighton Dancy" userId="3d08ea43-dc30-4a02-9593-61611b878b9a" providerId="ADAL" clId="{45BFA896-7EFC-5094-BD9E-FA93B5EA49A3}" dt="2025-12-28T17:52:12.093" v="351" actId="165"/>
            <ac:spMkLst>
              <pc:docMk/>
              <pc:sldMasterMk cId="2460954070" sldId="2147483660"/>
              <pc:sldLayoutMk cId="3210312558" sldId="2147483666"/>
              <ac:spMk id="57" creationId="{B8E53D4F-6275-9335-9E05-13799FB9437A}"/>
            </ac:spMkLst>
          </pc:spChg>
          <pc:spChg chg="mod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60" creationId="{DA96A003-59B2-0317-38FC-B53E086640B0}"/>
            </ac:spMkLst>
          </pc:spChg>
          <pc:spChg chg="mod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61" creationId="{706CBF77-B2A0-2727-81C5-7DF10142BF94}"/>
            </ac:spMkLst>
          </pc:spChg>
          <pc:spChg chg="mod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64" creationId="{FBAAC3BA-F858-0670-78A1-7181B42E68EC}"/>
            </ac:spMkLst>
          </pc:spChg>
          <pc:spChg chg="mod">
            <ac:chgData name="Leighton Dancy" userId="3d08ea43-dc30-4a02-9593-61611b878b9a" providerId="ADAL" clId="{45BFA896-7EFC-5094-BD9E-FA93B5EA49A3}" dt="2025-12-28T18:23:41.812" v="765" actId="2085"/>
            <ac:spMkLst>
              <pc:docMk/>
              <pc:sldMasterMk cId="2460954070" sldId="2147483660"/>
              <pc:sldLayoutMk cId="3210312558" sldId="2147483666"/>
              <ac:spMk id="65" creationId="{85EE2AB3-1AF7-E71E-BDCF-43A7D6F980B2}"/>
            </ac:spMkLst>
          </pc:spChg>
          <pc:grpChg chg="mod">
            <ac:chgData name="Leighton Dancy" userId="3d08ea43-dc30-4a02-9593-61611b878b9a" providerId="ADAL" clId="{45BFA896-7EFC-5094-BD9E-FA93B5EA49A3}" dt="2025-12-28T18:23:39.003" v="761" actId="1076"/>
            <ac:grpSpMkLst>
              <pc:docMk/>
              <pc:sldMasterMk cId="2460954070" sldId="2147483660"/>
              <pc:sldLayoutMk cId="3210312558" sldId="2147483666"/>
              <ac:grpSpMk id="8" creationId="{7F15C1F5-A940-FEC9-85EC-B0F72C10F5E9}"/>
            </ac:grpSpMkLst>
          </pc:grpChg>
          <pc:grpChg chg="mod">
            <ac:chgData name="Leighton Dancy" userId="3d08ea43-dc30-4a02-9593-61611b878b9a" providerId="ADAL" clId="{45BFA896-7EFC-5094-BD9E-FA93B5EA49A3}" dt="2025-12-28T18:23:40.985" v="764" actId="1076"/>
            <ac:grpSpMkLst>
              <pc:docMk/>
              <pc:sldMasterMk cId="2460954070" sldId="2147483660"/>
              <pc:sldLayoutMk cId="3210312558" sldId="2147483666"/>
              <ac:grpSpMk id="37" creationId="{3C3874FC-B922-7C7C-DF76-59C3C811EE78}"/>
            </ac:grpSpMkLst>
          </pc:grpChg>
          <pc:picChg chg="add mod">
            <ac:chgData name="Leighton Dancy" userId="3d08ea43-dc30-4a02-9593-61611b878b9a" providerId="ADAL" clId="{45BFA896-7EFC-5094-BD9E-FA93B5EA49A3}" dt="2025-12-28T18:06:16.800" v="439"/>
            <ac:picMkLst>
              <pc:docMk/>
              <pc:sldMasterMk cId="2460954070" sldId="2147483660"/>
              <pc:sldLayoutMk cId="3210312558" sldId="2147483666"/>
              <ac:picMk id="4" creationId="{7CF2C6BD-0441-8841-5D34-0A4CF216CC54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3:35.766" v="826" actId="2711"/>
          <pc:sldLayoutMkLst>
            <pc:docMk/>
            <pc:sldMasterMk cId="2460954070" sldId="2147483660"/>
            <pc:sldLayoutMk cId="3146388984" sldId="2147483667"/>
          </pc:sldLayoutMkLst>
          <pc:spChg chg="add mod">
            <ac:chgData name="Leighton Dancy" userId="3d08ea43-dc30-4a02-9593-61611b878b9a" providerId="ADAL" clId="{45BFA896-7EFC-5094-BD9E-FA93B5EA49A3}" dt="2026-01-15T17:13:35.766" v="826" actId="2711"/>
            <ac:spMkLst>
              <pc:docMk/>
              <pc:sldMasterMk cId="2460954070" sldId="2147483660"/>
              <pc:sldLayoutMk cId="3146388984" sldId="2147483667"/>
              <ac:spMk id="5" creationId="{6E688A8E-6A8E-87D6-E42C-99BF88A885EE}"/>
            </ac:spMkLst>
          </pc:spChg>
          <pc:spChg chg="add mod">
            <ac:chgData name="Leighton Dancy" userId="3d08ea43-dc30-4a02-9593-61611b878b9a" providerId="ADAL" clId="{45BFA896-7EFC-5094-BD9E-FA93B5EA49A3}" dt="2026-01-15T17:13:35.766" v="826" actId="2711"/>
            <ac:spMkLst>
              <pc:docMk/>
              <pc:sldMasterMk cId="2460954070" sldId="2147483660"/>
              <pc:sldLayoutMk cId="3146388984" sldId="2147483667"/>
              <ac:spMk id="6" creationId="{373E7E0D-E4CC-EF75-B048-9C01B8672955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9" creationId="{A12D6B0A-A417-B9CC-70EE-F2DED3265420}"/>
            </ac:spMkLst>
          </pc:spChg>
          <pc:spChg chg="mod">
            <ac:chgData name="Leighton Dancy" userId="3d08ea43-dc30-4a02-9593-61611b878b9a" providerId="ADAL" clId="{45BFA896-7EFC-5094-BD9E-FA93B5EA49A3}" dt="2025-12-28T17:51:49.934" v="348"/>
            <ac:spMkLst>
              <pc:docMk/>
              <pc:sldMasterMk cId="2460954070" sldId="2147483660"/>
              <pc:sldLayoutMk cId="3146388984" sldId="2147483667"/>
              <ac:spMk id="12" creationId="{64A67B86-16FD-0FFE-1719-86F3F16C5156}"/>
            </ac:spMkLst>
          </pc:spChg>
          <pc:spChg chg="mod">
            <ac:chgData name="Leighton Dancy" userId="3d08ea43-dc30-4a02-9593-61611b878b9a" providerId="ADAL" clId="{45BFA896-7EFC-5094-BD9E-FA93B5EA49A3}" dt="2025-12-28T17:51:49.934" v="348"/>
            <ac:spMkLst>
              <pc:docMk/>
              <pc:sldMasterMk cId="2460954070" sldId="2147483660"/>
              <pc:sldLayoutMk cId="3146388984" sldId="2147483667"/>
              <ac:spMk id="21" creationId="{78A6936F-1E7B-D869-6F10-14B099914A0D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22" creationId="{FBDCD28F-4F69-9938-FAB4-9CEE8ACB350E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27" creationId="{18DC9428-887A-2168-DBBC-EC7C46F63B87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32" creationId="{4FF37996-282B-3C78-F91E-1104D50716A2}"/>
            </ac:spMkLst>
          </pc:spChg>
          <pc:spChg chg="mod">
            <ac:chgData name="Leighton Dancy" userId="3d08ea43-dc30-4a02-9593-61611b878b9a" providerId="ADAL" clId="{45BFA896-7EFC-5094-BD9E-FA93B5EA49A3}" dt="2025-12-28T17:51:49.934" v="348"/>
            <ac:spMkLst>
              <pc:docMk/>
              <pc:sldMasterMk cId="2460954070" sldId="2147483660"/>
              <pc:sldLayoutMk cId="3146388984" sldId="2147483667"/>
              <ac:spMk id="36" creationId="{E505676A-1A29-1D1D-9726-DE5DFDCE9FAC}"/>
            </ac:spMkLst>
          </pc:spChg>
          <pc:spChg chg="mod">
            <ac:chgData name="Leighton Dancy" userId="3d08ea43-dc30-4a02-9593-61611b878b9a" providerId="ADAL" clId="{45BFA896-7EFC-5094-BD9E-FA93B5EA49A3}" dt="2025-12-28T17:51:49.934" v="348"/>
            <ac:spMkLst>
              <pc:docMk/>
              <pc:sldMasterMk cId="2460954070" sldId="2147483660"/>
              <pc:sldLayoutMk cId="3146388984" sldId="2147483667"/>
              <ac:spMk id="42" creationId="{A5E40B86-A298-E3EC-6AFB-73BF870722CE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48" creationId="{FBBBC8BD-844C-80CA-42F4-94758845BBBF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57" creationId="{58C58027-B4A1-052E-811D-881AF36A39C7}"/>
            </ac:spMkLst>
          </pc:spChg>
          <pc:spChg chg="mod">
            <ac:chgData name="Leighton Dancy" userId="3d08ea43-dc30-4a02-9593-61611b878b9a" providerId="ADAL" clId="{45BFA896-7EFC-5094-BD9E-FA93B5EA49A3}" dt="2025-12-28T17:51:49.934" v="348"/>
            <ac:spMkLst>
              <pc:docMk/>
              <pc:sldMasterMk cId="2460954070" sldId="2147483660"/>
              <pc:sldLayoutMk cId="3146388984" sldId="2147483667"/>
              <ac:spMk id="58" creationId="{5AA8C697-9DE4-1372-E04F-EBBC50B80594}"/>
            </ac:spMkLst>
          </pc:spChg>
          <pc:spChg chg="mod">
            <ac:chgData name="Leighton Dancy" userId="3d08ea43-dc30-4a02-9593-61611b878b9a" providerId="ADAL" clId="{45BFA896-7EFC-5094-BD9E-FA93B5EA49A3}" dt="2025-12-28T17:51:49.934" v="348"/>
            <ac:spMkLst>
              <pc:docMk/>
              <pc:sldMasterMk cId="2460954070" sldId="2147483660"/>
              <pc:sldLayoutMk cId="3146388984" sldId="2147483667"/>
              <ac:spMk id="60" creationId="{2FA5B4BA-9507-0BAD-4D0B-EAFFB6A70E94}"/>
            </ac:spMkLst>
          </pc:spChg>
          <pc:spChg chg="mod">
            <ac:chgData name="Leighton Dancy" userId="3d08ea43-dc30-4a02-9593-61611b878b9a" providerId="ADAL" clId="{45BFA896-7EFC-5094-BD9E-FA93B5EA49A3}" dt="2025-12-28T17:51:49.934" v="348"/>
            <ac:spMkLst>
              <pc:docMk/>
              <pc:sldMasterMk cId="2460954070" sldId="2147483660"/>
              <pc:sldLayoutMk cId="3146388984" sldId="2147483667"/>
              <ac:spMk id="62" creationId="{F725039C-FF55-02AF-84EC-6F8DFF16A830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63" creationId="{B4BEE9FD-1733-31E2-5A3E-3557A825CB47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68" creationId="{9612D32B-1082-0803-BEDA-FEB86252822E}"/>
            </ac:spMkLst>
          </pc:spChg>
          <pc:spChg chg="mod">
            <ac:chgData name="Leighton Dancy" userId="3d08ea43-dc30-4a02-9593-61611b878b9a" providerId="ADAL" clId="{45BFA896-7EFC-5094-BD9E-FA93B5EA49A3}" dt="2025-12-28T17:51:49.934" v="348"/>
            <ac:spMkLst>
              <pc:docMk/>
              <pc:sldMasterMk cId="2460954070" sldId="2147483660"/>
              <pc:sldLayoutMk cId="3146388984" sldId="2147483667"/>
              <ac:spMk id="73" creationId="{A80EB493-06CC-C84F-8056-DA1F19390CD8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76" creationId="{CF829A0F-F031-7A88-0E2E-7B24AB4E0292}"/>
            </ac:spMkLst>
          </pc:spChg>
          <pc:spChg chg="mod">
            <ac:chgData name="Leighton Dancy" userId="3d08ea43-dc30-4a02-9593-61611b878b9a" providerId="ADAL" clId="{45BFA896-7EFC-5094-BD9E-FA93B5EA49A3}" dt="2025-12-28T18:23:58.211" v="767" actId="2085"/>
            <ac:spMkLst>
              <pc:docMk/>
              <pc:sldMasterMk cId="2460954070" sldId="2147483660"/>
              <pc:sldLayoutMk cId="3146388984" sldId="2147483667"/>
              <ac:spMk id="77" creationId="{F9B2AA40-7D1B-961C-F9B7-5B3E5334B1F7}"/>
            </ac:spMkLst>
          </pc:spChg>
          <pc:spChg chg="mod">
            <ac:chgData name="Leighton Dancy" userId="3d08ea43-dc30-4a02-9593-61611b878b9a" providerId="ADAL" clId="{45BFA896-7EFC-5094-BD9E-FA93B5EA49A3}" dt="2025-12-28T17:51:49.934" v="348"/>
            <ac:spMkLst>
              <pc:docMk/>
              <pc:sldMasterMk cId="2460954070" sldId="2147483660"/>
              <pc:sldLayoutMk cId="3146388984" sldId="2147483667"/>
              <ac:spMk id="78" creationId="{7E66BE03-D18E-E1B9-D8D2-57C5486D8803}"/>
            </ac:spMkLst>
          </pc:spChg>
          <pc:grpChg chg="mod">
            <ac:chgData name="Leighton Dancy" userId="3d08ea43-dc30-4a02-9593-61611b878b9a" providerId="ADAL" clId="{45BFA896-7EFC-5094-BD9E-FA93B5EA49A3}" dt="2025-12-28T17:58:37.696" v="388" actId="164"/>
            <ac:grpSpMkLst>
              <pc:docMk/>
              <pc:sldMasterMk cId="2460954070" sldId="2147483660"/>
              <pc:sldLayoutMk cId="3146388984" sldId="2147483667"/>
              <ac:grpSpMk id="7" creationId="{C0E700C9-672F-9A20-084D-5189B6C88735}"/>
            </ac:grpSpMkLst>
          </pc:grpChg>
          <pc:grpChg chg="mod">
            <ac:chgData name="Leighton Dancy" userId="3d08ea43-dc30-4a02-9593-61611b878b9a" providerId="ADAL" clId="{45BFA896-7EFC-5094-BD9E-FA93B5EA49A3}" dt="2025-12-28T17:58:37.696" v="388" actId="164"/>
            <ac:grpSpMkLst>
              <pc:docMk/>
              <pc:sldMasterMk cId="2460954070" sldId="2147483660"/>
              <pc:sldLayoutMk cId="3146388984" sldId="2147483667"/>
              <ac:grpSpMk id="43" creationId="{0C085E06-8021-6053-A0D5-EE454DBD33E1}"/>
            </ac:grpSpMkLst>
          </pc:grpChg>
          <pc:grpChg chg="add mod">
            <ac:chgData name="Leighton Dancy" userId="3d08ea43-dc30-4a02-9593-61611b878b9a" providerId="ADAL" clId="{45BFA896-7EFC-5094-BD9E-FA93B5EA49A3}" dt="2025-12-28T18:23:56.597" v="766" actId="1076"/>
            <ac:grpSpMkLst>
              <pc:docMk/>
              <pc:sldMasterMk cId="2460954070" sldId="2147483660"/>
              <pc:sldLayoutMk cId="3146388984" sldId="2147483667"/>
              <ac:grpSpMk id="80" creationId="{D5FCC409-E667-ACA0-115D-FC578C2721F8}"/>
            </ac:grpSpMkLst>
          </pc:grpChg>
          <pc:picChg chg="add mod">
            <ac:chgData name="Leighton Dancy" userId="3d08ea43-dc30-4a02-9593-61611b878b9a" providerId="ADAL" clId="{45BFA896-7EFC-5094-BD9E-FA93B5EA49A3}" dt="2025-12-28T18:06:21.572" v="441"/>
            <ac:picMkLst>
              <pc:docMk/>
              <pc:sldMasterMk cId="2460954070" sldId="2147483660"/>
              <pc:sldLayoutMk cId="3146388984" sldId="2147483667"/>
              <ac:picMk id="3" creationId="{A1BE0A06-CC59-4F33-3942-90FF4631856B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3:42.318" v="827" actId="2711"/>
          <pc:sldLayoutMkLst>
            <pc:docMk/>
            <pc:sldMasterMk cId="2460954070" sldId="2147483660"/>
            <pc:sldLayoutMk cId="3171841454" sldId="2147483668"/>
          </pc:sldLayoutMkLst>
          <pc:spChg chg="mod">
            <ac:chgData name="Leighton Dancy" userId="3d08ea43-dc30-4a02-9593-61611b878b9a" providerId="ADAL" clId="{45BFA896-7EFC-5094-BD9E-FA93B5EA49A3}" dt="2025-12-28T17:51:22.888" v="346" actId="2711"/>
            <ac:spMkLst>
              <pc:docMk/>
              <pc:sldMasterMk cId="2460954070" sldId="2147483660"/>
              <pc:sldLayoutMk cId="3171841454" sldId="2147483668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42.318" v="827" actId="2711"/>
            <ac:spMkLst>
              <pc:docMk/>
              <pc:sldMasterMk cId="2460954070" sldId="2147483660"/>
              <pc:sldLayoutMk cId="3171841454" sldId="2147483668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42.318" v="827" actId="2711"/>
            <ac:spMkLst>
              <pc:docMk/>
              <pc:sldMasterMk cId="2460954070" sldId="2147483660"/>
              <pc:sldLayoutMk cId="3171841454" sldId="2147483668"/>
              <ac:spMk id="4" creationId="{00000000-0000-0000-0000-000000000000}"/>
            </ac:spMkLst>
          </pc:spChg>
          <pc:spChg chg="add mod">
            <ac:chgData name="Leighton Dancy" userId="3d08ea43-dc30-4a02-9593-61611b878b9a" providerId="ADAL" clId="{45BFA896-7EFC-5094-BD9E-FA93B5EA49A3}" dt="2026-01-15T17:13:42.318" v="827" actId="2711"/>
            <ac:spMkLst>
              <pc:docMk/>
              <pc:sldMasterMk cId="2460954070" sldId="2147483660"/>
              <pc:sldLayoutMk cId="3171841454" sldId="2147483668"/>
              <ac:spMk id="8" creationId="{C547A661-E127-81B9-F90D-209F2901823E}"/>
            </ac:spMkLst>
          </pc:spChg>
          <pc:spChg chg="add mod">
            <ac:chgData name="Leighton Dancy" userId="3d08ea43-dc30-4a02-9593-61611b878b9a" providerId="ADAL" clId="{45BFA896-7EFC-5094-BD9E-FA93B5EA49A3}" dt="2026-01-15T17:13:42.318" v="827" actId="2711"/>
            <ac:spMkLst>
              <pc:docMk/>
              <pc:sldMasterMk cId="2460954070" sldId="2147483660"/>
              <pc:sldLayoutMk cId="3171841454" sldId="2147483668"/>
              <ac:spMk id="9" creationId="{4E76DE22-D608-9AD7-EACA-A4CB4403206F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11" creationId="{34B394BB-C608-6304-FE33-D131C82BC7D6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17" creationId="{A6E82BE6-CB5A-AD94-DA80-FBA5BD69F5BF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18" creationId="{20ADE571-445F-5BC3-DA98-97A2DCF949D6}"/>
            </ac:spMkLst>
          </pc:spChg>
          <pc:spChg chg="mod">
            <ac:chgData name="Leighton Dancy" userId="3d08ea43-dc30-4a02-9593-61611b878b9a" providerId="ADAL" clId="{45BFA896-7EFC-5094-BD9E-FA93B5EA49A3}" dt="2025-12-28T17:52:19.935" v="352"/>
            <ac:spMkLst>
              <pc:docMk/>
              <pc:sldMasterMk cId="2460954070" sldId="2147483660"/>
              <pc:sldLayoutMk cId="3171841454" sldId="2147483668"/>
              <ac:spMk id="19" creationId="{F395CD92-B0FA-211A-5B8C-5E0EFEE9D9A1}"/>
            </ac:spMkLst>
          </pc:spChg>
          <pc:spChg chg="mod">
            <ac:chgData name="Leighton Dancy" userId="3d08ea43-dc30-4a02-9593-61611b878b9a" providerId="ADAL" clId="{45BFA896-7EFC-5094-BD9E-FA93B5EA49A3}" dt="2025-12-28T17:52:19.935" v="352"/>
            <ac:spMkLst>
              <pc:docMk/>
              <pc:sldMasterMk cId="2460954070" sldId="2147483660"/>
              <pc:sldLayoutMk cId="3171841454" sldId="2147483668"/>
              <ac:spMk id="22" creationId="{1D83610B-A922-6E86-15A3-EFA156B65E88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23" creationId="{A8B75636-57D8-B680-875C-F8036B825A88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27" creationId="{6D2FF4BF-67E6-C4CC-F189-59A1CCA990E1}"/>
            </ac:spMkLst>
          </pc:spChg>
          <pc:spChg chg="mod">
            <ac:chgData name="Leighton Dancy" userId="3d08ea43-dc30-4a02-9593-61611b878b9a" providerId="ADAL" clId="{45BFA896-7EFC-5094-BD9E-FA93B5EA49A3}" dt="2025-12-28T17:52:19.935" v="352"/>
            <ac:spMkLst>
              <pc:docMk/>
              <pc:sldMasterMk cId="2460954070" sldId="2147483660"/>
              <pc:sldLayoutMk cId="3171841454" sldId="2147483668"/>
              <ac:spMk id="29" creationId="{80BBDFA5-841B-77B3-5FB7-212FAED5E498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30" creationId="{7B7E5BDC-63D5-F52A-D6E0-5A34F68C203A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31" creationId="{53565ACB-2D6C-79C8-421E-B0E2C9907BA5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33" creationId="{E42CC302-39E1-7F7D-0681-90C803AB5CF4}"/>
            </ac:spMkLst>
          </pc:spChg>
          <pc:spChg chg="mod">
            <ac:chgData name="Leighton Dancy" userId="3d08ea43-dc30-4a02-9593-61611b878b9a" providerId="ADAL" clId="{45BFA896-7EFC-5094-BD9E-FA93B5EA49A3}" dt="2025-12-28T17:52:19.935" v="352"/>
            <ac:spMkLst>
              <pc:docMk/>
              <pc:sldMasterMk cId="2460954070" sldId="2147483660"/>
              <pc:sldLayoutMk cId="3171841454" sldId="2147483668"/>
              <ac:spMk id="35" creationId="{AB63B565-C807-4CBC-BD1D-FA1CF979DB85}"/>
            </ac:spMkLst>
          </pc:spChg>
          <pc:spChg chg="mod">
            <ac:chgData name="Leighton Dancy" userId="3d08ea43-dc30-4a02-9593-61611b878b9a" providerId="ADAL" clId="{45BFA896-7EFC-5094-BD9E-FA93B5EA49A3}" dt="2025-12-28T17:52:19.935" v="352"/>
            <ac:spMkLst>
              <pc:docMk/>
              <pc:sldMasterMk cId="2460954070" sldId="2147483660"/>
              <pc:sldLayoutMk cId="3171841454" sldId="2147483668"/>
              <ac:spMk id="36" creationId="{BC533B20-72D5-1B7D-9FFC-99CB535A79A1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37" creationId="{6540673A-B968-72B3-7221-1E6E38E7F4EE}"/>
            </ac:spMkLst>
          </pc:spChg>
          <pc:spChg chg="mod">
            <ac:chgData name="Leighton Dancy" userId="3d08ea43-dc30-4a02-9593-61611b878b9a" providerId="ADAL" clId="{45BFA896-7EFC-5094-BD9E-FA93B5EA49A3}" dt="2025-12-31T08:00:10.403" v="775" actId="2085"/>
            <ac:spMkLst>
              <pc:docMk/>
              <pc:sldMasterMk cId="2460954070" sldId="2147483660"/>
              <pc:sldLayoutMk cId="3171841454" sldId="2147483668"/>
              <ac:spMk id="38" creationId="{A5DC55D0-2859-3724-6B71-221605C3B5A5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40" creationId="{FECE7260-D07D-57B8-ED6A-F75E83111125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44" creationId="{365444A2-1FE2-DD65-D824-6BD37A55248C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45" creationId="{CBA5B4E8-8CBD-2D90-3178-A3329AF8AF0A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46" creationId="{88E9DA42-871B-2890-660B-E1414BDF9C7D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51" creationId="{B5D81BBA-1D3D-E49F-FCE6-9A8E207E4D75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52" creationId="{B0A1DD15-1DB9-5B55-4E28-543C3AC36DB0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56" creationId="{F45F761C-3B59-EAA4-C01B-69093F679901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57" creationId="{FFA141BF-CC1F-A4CC-5C4F-A4FBBE15D819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61" creationId="{BAF7B9F6-01AB-1986-AEBA-A6D5DD1EB7BB}"/>
            </ac:spMkLst>
          </pc:spChg>
          <pc:spChg chg="mod">
            <ac:chgData name="Leighton Dancy" userId="3d08ea43-dc30-4a02-9593-61611b878b9a" providerId="ADAL" clId="{45BFA896-7EFC-5094-BD9E-FA93B5EA49A3}" dt="2025-12-31T08:00:14.196" v="778" actId="2085"/>
            <ac:spMkLst>
              <pc:docMk/>
              <pc:sldMasterMk cId="2460954070" sldId="2147483660"/>
              <pc:sldLayoutMk cId="3171841454" sldId="2147483668"/>
              <ac:spMk id="63" creationId="{C2557A2F-05A3-2DCF-272D-7AC181A89331}"/>
            </ac:spMkLst>
          </pc:spChg>
          <pc:spChg chg="mod">
            <ac:chgData name="Leighton Dancy" userId="3d08ea43-dc30-4a02-9593-61611b878b9a" providerId="ADAL" clId="{45BFA896-7EFC-5094-BD9E-FA93B5EA49A3}" dt="2025-12-28T17:52:19.935" v="352"/>
            <ac:spMkLst>
              <pc:docMk/>
              <pc:sldMasterMk cId="2460954070" sldId="2147483660"/>
              <pc:sldLayoutMk cId="3171841454" sldId="2147483668"/>
              <ac:spMk id="66" creationId="{2EC31AD6-C62A-C623-A6DC-EB0AEEDF27F8}"/>
            </ac:spMkLst>
          </pc:spChg>
          <pc:spChg chg="mod">
            <ac:chgData name="Leighton Dancy" userId="3d08ea43-dc30-4a02-9593-61611b878b9a" providerId="ADAL" clId="{45BFA896-7EFC-5094-BD9E-FA93B5EA49A3}" dt="2025-12-28T17:52:19.935" v="352"/>
            <ac:spMkLst>
              <pc:docMk/>
              <pc:sldMasterMk cId="2460954070" sldId="2147483660"/>
              <pc:sldLayoutMk cId="3171841454" sldId="2147483668"/>
              <ac:spMk id="67" creationId="{3BA5A9A5-C4E7-0202-E080-9E3A44AB4AF4}"/>
            </ac:spMkLst>
          </pc:spChg>
          <pc:grpChg chg="mod">
            <ac:chgData name="Leighton Dancy" userId="3d08ea43-dc30-4a02-9593-61611b878b9a" providerId="ADAL" clId="{45BFA896-7EFC-5094-BD9E-FA93B5EA49A3}" dt="2025-12-28T17:53:02.086" v="361" actId="1076"/>
            <ac:grpSpMkLst>
              <pc:docMk/>
              <pc:sldMasterMk cId="2460954070" sldId="2147483660"/>
              <pc:sldLayoutMk cId="3171841454" sldId="2147483668"/>
              <ac:grpSpMk id="10" creationId="{983D03EC-D73A-C166-B5E3-DE336FCB7D38}"/>
            </ac:grpSpMkLst>
          </pc:grpChg>
          <pc:grpChg chg="mod">
            <ac:chgData name="Leighton Dancy" userId="3d08ea43-dc30-4a02-9593-61611b878b9a" providerId="ADAL" clId="{45BFA896-7EFC-5094-BD9E-FA93B5EA49A3}" dt="2025-12-31T08:00:13.198" v="777" actId="1076"/>
            <ac:grpSpMkLst>
              <pc:docMk/>
              <pc:sldMasterMk cId="2460954070" sldId="2147483660"/>
              <pc:sldLayoutMk cId="3171841454" sldId="2147483668"/>
              <ac:grpSpMk id="39" creationId="{558242AC-01AA-018C-B0E3-325F8EDEE866}"/>
            </ac:grpSpMkLst>
          </pc:grpChg>
          <pc:picChg chg="add mod">
            <ac:chgData name="Leighton Dancy" userId="3d08ea43-dc30-4a02-9593-61611b878b9a" providerId="ADAL" clId="{45BFA896-7EFC-5094-BD9E-FA93B5EA49A3}" dt="2025-12-28T18:06:25.671" v="443"/>
            <ac:picMkLst>
              <pc:docMk/>
              <pc:sldMasterMk cId="2460954070" sldId="2147483660"/>
              <pc:sldLayoutMk cId="3171841454" sldId="2147483668"/>
              <ac:picMk id="6" creationId="{756BAB75-87A2-B1C6-03E1-08A8DE6A7F1C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3:48.286" v="828" actId="2711"/>
          <pc:sldLayoutMkLst>
            <pc:docMk/>
            <pc:sldMasterMk cId="2460954070" sldId="2147483660"/>
            <pc:sldLayoutMk cId="1718958274" sldId="2147483669"/>
          </pc:sldLayoutMkLst>
          <pc:spChg chg="mod">
            <ac:chgData name="Leighton Dancy" userId="3d08ea43-dc30-4a02-9593-61611b878b9a" providerId="ADAL" clId="{45BFA896-7EFC-5094-BD9E-FA93B5EA49A3}" dt="2025-12-28T17:51:08.629" v="343" actId="2711"/>
            <ac:spMkLst>
              <pc:docMk/>
              <pc:sldMasterMk cId="2460954070" sldId="2147483660"/>
              <pc:sldLayoutMk cId="1718958274" sldId="2147483669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5-12-28T17:51:03.859" v="342" actId="207"/>
            <ac:spMkLst>
              <pc:docMk/>
              <pc:sldMasterMk cId="2460954070" sldId="2147483660"/>
              <pc:sldLayoutMk cId="1718958274" sldId="2147483669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48.286" v="828" actId="2711"/>
            <ac:spMkLst>
              <pc:docMk/>
              <pc:sldMasterMk cId="2460954070" sldId="2147483660"/>
              <pc:sldLayoutMk cId="1718958274" sldId="2147483669"/>
              <ac:spMk id="4" creationId="{00000000-0000-0000-0000-000000000000}"/>
            </ac:spMkLst>
          </pc:spChg>
          <pc:spChg chg="add mod">
            <ac:chgData name="Leighton Dancy" userId="3d08ea43-dc30-4a02-9593-61611b878b9a" providerId="ADAL" clId="{45BFA896-7EFC-5094-BD9E-FA93B5EA49A3}" dt="2026-01-15T17:13:48.286" v="828" actId="2711"/>
            <ac:spMkLst>
              <pc:docMk/>
              <pc:sldMasterMk cId="2460954070" sldId="2147483660"/>
              <pc:sldLayoutMk cId="1718958274" sldId="2147483669"/>
              <ac:spMk id="8" creationId="{6598D994-5E3A-1A8C-5EFC-AEB4D94182BA}"/>
            </ac:spMkLst>
          </pc:spChg>
          <pc:spChg chg="add mod">
            <ac:chgData name="Leighton Dancy" userId="3d08ea43-dc30-4a02-9593-61611b878b9a" providerId="ADAL" clId="{45BFA896-7EFC-5094-BD9E-FA93B5EA49A3}" dt="2026-01-15T17:13:48.286" v="828" actId="2711"/>
            <ac:spMkLst>
              <pc:docMk/>
              <pc:sldMasterMk cId="2460954070" sldId="2147483660"/>
              <pc:sldLayoutMk cId="1718958274" sldId="2147483669"/>
              <ac:spMk id="9" creationId="{B0FFF3A3-20CE-0626-EA9F-FC3BD1665979}"/>
            </ac:spMkLst>
          </pc:spChg>
          <pc:spChg chg="mod">
            <ac:chgData name="Leighton Dancy" userId="3d08ea43-dc30-4a02-9593-61611b878b9a" providerId="ADAL" clId="{45BFA896-7EFC-5094-BD9E-FA93B5EA49A3}" dt="2025-12-28T17:53:05.680" v="362"/>
            <ac:spMkLst>
              <pc:docMk/>
              <pc:sldMasterMk cId="2460954070" sldId="2147483660"/>
              <pc:sldLayoutMk cId="1718958274" sldId="2147483669"/>
              <ac:spMk id="12" creationId="{F0A47345-C544-F6EC-2C4E-91A9B67F2EF0}"/>
            </ac:spMkLst>
          </pc:spChg>
          <pc:spChg chg="mod">
            <ac:chgData name="Leighton Dancy" userId="3d08ea43-dc30-4a02-9593-61611b878b9a" providerId="ADAL" clId="{45BFA896-7EFC-5094-BD9E-FA93B5EA49A3}" dt="2025-12-28T17:53:05.680" v="362"/>
            <ac:spMkLst>
              <pc:docMk/>
              <pc:sldMasterMk cId="2460954070" sldId="2147483660"/>
              <pc:sldLayoutMk cId="1718958274" sldId="2147483669"/>
              <ac:spMk id="15" creationId="{52430834-6CA8-4835-CE0E-5FC9866B9403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16" creationId="{859BC8EB-02E0-6FEB-D000-AF2C63453292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17" creationId="{3A72E33C-E46C-0E7C-F95F-E594728E6C0D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23" creationId="{D11AEF51-7FE5-FAE2-9A94-C0CA172D9420}"/>
            </ac:spMkLst>
          </pc:spChg>
          <pc:spChg chg="mod">
            <ac:chgData name="Leighton Dancy" userId="3d08ea43-dc30-4a02-9593-61611b878b9a" providerId="ADAL" clId="{45BFA896-7EFC-5094-BD9E-FA93B5EA49A3}" dt="2025-12-28T17:53:05.680" v="362"/>
            <ac:spMkLst>
              <pc:docMk/>
              <pc:sldMasterMk cId="2460954070" sldId="2147483660"/>
              <pc:sldLayoutMk cId="1718958274" sldId="2147483669"/>
              <ac:spMk id="24" creationId="{E5152061-8F79-FEB2-50F2-2C3566673456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25" creationId="{AE48162C-C88D-31B1-2905-95128C4EFEE2}"/>
            </ac:spMkLst>
          </pc:spChg>
          <pc:spChg chg="mod">
            <ac:chgData name="Leighton Dancy" userId="3d08ea43-dc30-4a02-9593-61611b878b9a" providerId="ADAL" clId="{45BFA896-7EFC-5094-BD9E-FA93B5EA49A3}" dt="2025-12-28T17:53:05.680" v="362"/>
            <ac:spMkLst>
              <pc:docMk/>
              <pc:sldMasterMk cId="2460954070" sldId="2147483660"/>
              <pc:sldLayoutMk cId="1718958274" sldId="2147483669"/>
              <ac:spMk id="29" creationId="{ED31A6D0-ECEC-3954-5255-E8C1A3216BAF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31" creationId="{9832F2A9-5B22-A2D3-02F3-831BA92FED92}"/>
            </ac:spMkLst>
          </pc:spChg>
          <pc:spChg chg="mod">
            <ac:chgData name="Leighton Dancy" userId="3d08ea43-dc30-4a02-9593-61611b878b9a" providerId="ADAL" clId="{45BFA896-7EFC-5094-BD9E-FA93B5EA49A3}" dt="2025-12-28T17:53:05.680" v="362"/>
            <ac:spMkLst>
              <pc:docMk/>
              <pc:sldMasterMk cId="2460954070" sldId="2147483660"/>
              <pc:sldLayoutMk cId="1718958274" sldId="2147483669"/>
              <ac:spMk id="37" creationId="{38981EC0-8B9B-3297-DA41-8D00D61B27F5}"/>
            </ac:spMkLst>
          </pc:spChg>
          <pc:spChg chg="mod">
            <ac:chgData name="Leighton Dancy" userId="3d08ea43-dc30-4a02-9593-61611b878b9a" providerId="ADAL" clId="{45BFA896-7EFC-5094-BD9E-FA93B5EA49A3}" dt="2025-12-28T17:53:05.680" v="362"/>
            <ac:spMkLst>
              <pc:docMk/>
              <pc:sldMasterMk cId="2460954070" sldId="2147483660"/>
              <pc:sldLayoutMk cId="1718958274" sldId="2147483669"/>
              <ac:spMk id="40" creationId="{6ABD44F3-3F2B-F5B0-4BC8-703942A60993}"/>
            </ac:spMkLst>
          </pc:spChg>
          <pc:spChg chg="mod">
            <ac:chgData name="Leighton Dancy" userId="3d08ea43-dc30-4a02-9593-61611b878b9a" providerId="ADAL" clId="{45BFA896-7EFC-5094-BD9E-FA93B5EA49A3}" dt="2025-12-28T17:53:05.680" v="362"/>
            <ac:spMkLst>
              <pc:docMk/>
              <pc:sldMasterMk cId="2460954070" sldId="2147483660"/>
              <pc:sldLayoutMk cId="1718958274" sldId="2147483669"/>
              <ac:spMk id="41" creationId="{AE693486-34A9-5F56-A865-1CE3DE39C0A7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42" creationId="{990E7EE5-613D-E7B7-14E1-6E3D9F71651A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43" creationId="{C312E431-EAE4-23C9-A8CF-BDE8BCFA8C02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45" creationId="{3E88EDF0-5D7E-BD5A-0208-58D0BBB81AFB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49" creationId="{D952D7DA-6132-46CB-777B-A83B0B604250}"/>
            </ac:spMkLst>
          </pc:spChg>
          <pc:spChg chg="mod">
            <ac:chgData name="Leighton Dancy" userId="3d08ea43-dc30-4a02-9593-61611b878b9a" providerId="ADAL" clId="{45BFA896-7EFC-5094-BD9E-FA93B5EA49A3}" dt="2025-12-28T17:53:05.680" v="362"/>
            <ac:spMkLst>
              <pc:docMk/>
              <pc:sldMasterMk cId="2460954070" sldId="2147483660"/>
              <pc:sldLayoutMk cId="1718958274" sldId="2147483669"/>
              <ac:spMk id="50" creationId="{AF42D9B8-C14D-698D-D37A-9C5D643343BF}"/>
            </ac:spMkLst>
          </pc:spChg>
          <pc:spChg chg="mod">
            <ac:chgData name="Leighton Dancy" userId="3d08ea43-dc30-4a02-9593-61611b878b9a" providerId="ADAL" clId="{45BFA896-7EFC-5094-BD9E-FA93B5EA49A3}" dt="2025-12-28T17:53:05.680" v="362"/>
            <ac:spMkLst>
              <pc:docMk/>
              <pc:sldMasterMk cId="2460954070" sldId="2147483660"/>
              <pc:sldLayoutMk cId="1718958274" sldId="2147483669"/>
              <ac:spMk id="64" creationId="{A8F9F03D-A45A-3A01-CABB-3B758DB7E914}"/>
            </ac:spMkLst>
          </pc:spChg>
          <pc:spChg chg="mod">
            <ac:chgData name="Leighton Dancy" userId="3d08ea43-dc30-4a02-9593-61611b878b9a" providerId="ADAL" clId="{45BFA896-7EFC-5094-BD9E-FA93B5EA49A3}" dt="2025-12-28T18:24:05.636" v="770" actId="2085"/>
            <ac:spMkLst>
              <pc:docMk/>
              <pc:sldMasterMk cId="2460954070" sldId="2147483660"/>
              <pc:sldLayoutMk cId="1718958274" sldId="2147483669"/>
              <ac:spMk id="66" creationId="{D45D957C-582D-9355-2A29-F7B92B60351B}"/>
            </ac:spMkLst>
          </pc:spChg>
          <pc:grpChg chg="mod">
            <ac:chgData name="Leighton Dancy" userId="3d08ea43-dc30-4a02-9593-61611b878b9a" providerId="ADAL" clId="{45BFA896-7EFC-5094-BD9E-FA93B5EA49A3}" dt="2025-12-28T18:24:04.536" v="769" actId="1076"/>
            <ac:grpSpMkLst>
              <pc:docMk/>
              <pc:sldMasterMk cId="2460954070" sldId="2147483660"/>
              <pc:sldLayoutMk cId="1718958274" sldId="2147483669"/>
              <ac:grpSpMk id="10" creationId="{330D915C-2BE4-B533-47B4-781A4BC8A518}"/>
            </ac:grpSpMkLst>
          </pc:grpChg>
          <pc:grpChg chg="mod">
            <ac:chgData name="Leighton Dancy" userId="3d08ea43-dc30-4a02-9593-61611b878b9a" providerId="ADAL" clId="{45BFA896-7EFC-5094-BD9E-FA93B5EA49A3}" dt="2025-12-28T18:24:04.536" v="769" actId="1076"/>
            <ac:grpSpMkLst>
              <pc:docMk/>
              <pc:sldMasterMk cId="2460954070" sldId="2147483660"/>
              <pc:sldLayoutMk cId="1718958274" sldId="2147483669"/>
              <ac:grpSpMk id="39" creationId="{90CE2D89-991A-887C-13C5-9AFBBD6E37F0}"/>
            </ac:grpSpMkLst>
          </pc:grpChg>
          <pc:picChg chg="add mod">
            <ac:chgData name="Leighton Dancy" userId="3d08ea43-dc30-4a02-9593-61611b878b9a" providerId="ADAL" clId="{45BFA896-7EFC-5094-BD9E-FA93B5EA49A3}" dt="2025-12-28T18:06:29.753" v="445"/>
            <ac:picMkLst>
              <pc:docMk/>
              <pc:sldMasterMk cId="2460954070" sldId="2147483660"/>
              <pc:sldLayoutMk cId="1718958274" sldId="2147483669"/>
              <ac:picMk id="6" creationId="{7F4BAE97-4FF5-CD55-9D3B-D994480595E9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3:53.790" v="829" actId="2711"/>
          <pc:sldLayoutMkLst>
            <pc:docMk/>
            <pc:sldMasterMk cId="2460954070" sldId="2147483660"/>
            <pc:sldLayoutMk cId="2202905451" sldId="2147483670"/>
          </pc:sldLayoutMkLst>
          <pc:spChg chg="mod">
            <ac:chgData name="Leighton Dancy" userId="3d08ea43-dc30-4a02-9593-61611b878b9a" providerId="ADAL" clId="{45BFA896-7EFC-5094-BD9E-FA93B5EA49A3}" dt="2025-12-28T17:50:32.819" v="334" actId="2711"/>
            <ac:spMkLst>
              <pc:docMk/>
              <pc:sldMasterMk cId="2460954070" sldId="2147483660"/>
              <pc:sldLayoutMk cId="2202905451" sldId="2147483670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53.790" v="829" actId="2711"/>
            <ac:spMkLst>
              <pc:docMk/>
              <pc:sldMasterMk cId="2460954070" sldId="2147483660"/>
              <pc:sldLayoutMk cId="2202905451" sldId="2147483670"/>
              <ac:spMk id="3" creationId="{00000000-0000-0000-0000-000000000000}"/>
            </ac:spMkLst>
          </pc:spChg>
          <pc:spChg chg="add mod">
            <ac:chgData name="Leighton Dancy" userId="3d08ea43-dc30-4a02-9593-61611b878b9a" providerId="ADAL" clId="{45BFA896-7EFC-5094-BD9E-FA93B5EA49A3}" dt="2026-01-15T17:13:53.790" v="829" actId="2711"/>
            <ac:spMkLst>
              <pc:docMk/>
              <pc:sldMasterMk cId="2460954070" sldId="2147483660"/>
              <pc:sldLayoutMk cId="2202905451" sldId="2147483670"/>
              <ac:spMk id="7" creationId="{F2AD8C54-5D7F-C18C-5E5A-7EEA7AD07C68}"/>
            </ac:spMkLst>
          </pc:spChg>
          <pc:spChg chg="add mod">
            <ac:chgData name="Leighton Dancy" userId="3d08ea43-dc30-4a02-9593-61611b878b9a" providerId="ADAL" clId="{45BFA896-7EFC-5094-BD9E-FA93B5EA49A3}" dt="2026-01-15T17:13:53.790" v="829" actId="2711"/>
            <ac:spMkLst>
              <pc:docMk/>
              <pc:sldMasterMk cId="2460954070" sldId="2147483660"/>
              <pc:sldLayoutMk cId="2202905451" sldId="2147483670"/>
              <ac:spMk id="8" creationId="{14981B92-CE05-901B-CF6C-1D1C6C04CDBA}"/>
            </ac:spMkLst>
          </pc:spChg>
          <pc:spChg chg="mod">
            <ac:chgData name="Leighton Dancy" userId="3d08ea43-dc30-4a02-9593-61611b878b9a" providerId="ADAL" clId="{45BFA896-7EFC-5094-BD9E-FA93B5EA49A3}" dt="2025-12-28T17:53:26.451" v="364"/>
            <ac:spMkLst>
              <pc:docMk/>
              <pc:sldMasterMk cId="2460954070" sldId="2147483660"/>
              <pc:sldLayoutMk cId="2202905451" sldId="2147483670"/>
              <ac:spMk id="10" creationId="{965B48D9-2A5C-D336-AB95-988D4CF1E1E9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11" creationId="{253850C9-A8D6-A875-42CE-3C916565A63C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12" creationId="{29E3F4CC-ECC2-706E-9C32-3D92B65D3938}"/>
            </ac:spMkLst>
          </pc:spChg>
          <pc:spChg chg="mod">
            <ac:chgData name="Leighton Dancy" userId="3d08ea43-dc30-4a02-9593-61611b878b9a" providerId="ADAL" clId="{45BFA896-7EFC-5094-BD9E-FA93B5EA49A3}" dt="2025-12-28T17:53:26.451" v="364"/>
            <ac:spMkLst>
              <pc:docMk/>
              <pc:sldMasterMk cId="2460954070" sldId="2147483660"/>
              <pc:sldLayoutMk cId="2202905451" sldId="2147483670"/>
              <ac:spMk id="15" creationId="{24FA8FD0-2153-A4A6-BBC9-8CE0730A16F9}"/>
            </ac:spMkLst>
          </pc:spChg>
          <pc:spChg chg="mod">
            <ac:chgData name="Leighton Dancy" userId="3d08ea43-dc30-4a02-9593-61611b878b9a" providerId="ADAL" clId="{45BFA896-7EFC-5094-BD9E-FA93B5EA49A3}" dt="2025-12-28T17:53:26.451" v="364"/>
            <ac:spMkLst>
              <pc:docMk/>
              <pc:sldMasterMk cId="2460954070" sldId="2147483660"/>
              <pc:sldLayoutMk cId="2202905451" sldId="2147483670"/>
              <ac:spMk id="16" creationId="{284C7FEE-D44A-D0A2-858E-D5D6258AC254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20" creationId="{2DCF941A-04A4-65FE-C3C4-7E62DE4DE0C9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21" creationId="{EBE27D20-669F-6B06-CBA6-E1C15EDA1ED9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23" creationId="{13291586-FC9B-84D8-9F99-569710FEAC10}"/>
            </ac:spMkLst>
          </pc:spChg>
          <pc:spChg chg="mod">
            <ac:chgData name="Leighton Dancy" userId="3d08ea43-dc30-4a02-9593-61611b878b9a" providerId="ADAL" clId="{45BFA896-7EFC-5094-BD9E-FA93B5EA49A3}" dt="2025-12-28T17:53:26.451" v="364"/>
            <ac:spMkLst>
              <pc:docMk/>
              <pc:sldMasterMk cId="2460954070" sldId="2147483660"/>
              <pc:sldLayoutMk cId="2202905451" sldId="2147483670"/>
              <ac:spMk id="24" creationId="{83AB19C2-355E-ED19-0D21-5DC162CCC1CC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26" creationId="{8F86CE3B-EEA3-172E-20B1-FD1BF39A238A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29" creationId="{36FCF902-7169-FBE5-0DFD-C40B241AE4E8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30" creationId="{D20FC5E0-4435-2381-4C4B-CF5D1EDD369E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31" creationId="{93EB1152-D2F0-EF65-16A2-DEFC6EB94BE3}"/>
            </ac:spMkLst>
          </pc:spChg>
          <pc:spChg chg="mod">
            <ac:chgData name="Leighton Dancy" userId="3d08ea43-dc30-4a02-9593-61611b878b9a" providerId="ADAL" clId="{45BFA896-7EFC-5094-BD9E-FA93B5EA49A3}" dt="2025-12-28T17:53:26.451" v="364"/>
            <ac:spMkLst>
              <pc:docMk/>
              <pc:sldMasterMk cId="2460954070" sldId="2147483660"/>
              <pc:sldLayoutMk cId="2202905451" sldId="2147483670"/>
              <ac:spMk id="32" creationId="{AD5BF9FC-2EE7-4D32-D1DE-E8DF7099D7D7}"/>
            </ac:spMkLst>
          </pc:spChg>
          <pc:spChg chg="mod">
            <ac:chgData name="Leighton Dancy" userId="3d08ea43-dc30-4a02-9593-61611b878b9a" providerId="ADAL" clId="{45BFA896-7EFC-5094-BD9E-FA93B5EA49A3}" dt="2025-12-28T18:24:09.516" v="771" actId="2085"/>
            <ac:spMkLst>
              <pc:docMk/>
              <pc:sldMasterMk cId="2460954070" sldId="2147483660"/>
              <pc:sldLayoutMk cId="2202905451" sldId="2147483670"/>
              <ac:spMk id="33" creationId="{CF5F08AC-459F-9C4D-EEB9-3E8F1982A8ED}"/>
            </ac:spMkLst>
          </pc:spChg>
          <pc:spChg chg="mod">
            <ac:chgData name="Leighton Dancy" userId="3d08ea43-dc30-4a02-9593-61611b878b9a" providerId="ADAL" clId="{45BFA896-7EFC-5094-BD9E-FA93B5EA49A3}" dt="2025-12-28T17:53:26.451" v="364"/>
            <ac:spMkLst>
              <pc:docMk/>
              <pc:sldMasterMk cId="2460954070" sldId="2147483660"/>
              <pc:sldLayoutMk cId="2202905451" sldId="2147483670"/>
              <ac:spMk id="34" creationId="{C42A95EA-B473-2FE1-699F-F1C203A8FD07}"/>
            </ac:spMkLst>
          </pc:spChg>
          <pc:grpChg chg="mod">
            <ac:chgData name="Leighton Dancy" userId="3d08ea43-dc30-4a02-9593-61611b878b9a" providerId="ADAL" clId="{45BFA896-7EFC-5094-BD9E-FA93B5EA49A3}" dt="2025-12-28T17:53:44.749" v="368" actId="167"/>
            <ac:grpSpMkLst>
              <pc:docMk/>
              <pc:sldMasterMk cId="2460954070" sldId="2147483660"/>
              <pc:sldLayoutMk cId="2202905451" sldId="2147483670"/>
              <ac:grpSpMk id="9" creationId="{3EF8AFEA-0FAD-483A-1E72-E4085793D17A}"/>
            </ac:grpSpMkLst>
          </pc:grpChg>
          <pc:picChg chg="add mod">
            <ac:chgData name="Leighton Dancy" userId="3d08ea43-dc30-4a02-9593-61611b878b9a" providerId="ADAL" clId="{45BFA896-7EFC-5094-BD9E-FA93B5EA49A3}" dt="2025-12-28T18:06:33.105" v="447"/>
            <ac:picMkLst>
              <pc:docMk/>
              <pc:sldMasterMk cId="2460954070" sldId="2147483660"/>
              <pc:sldLayoutMk cId="2202905451" sldId="2147483670"/>
              <ac:picMk id="5" creationId="{49157754-C518-4AC7-F6BC-302133C000B2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3:59.191" v="830" actId="2711"/>
          <pc:sldLayoutMkLst>
            <pc:docMk/>
            <pc:sldMasterMk cId="2460954070" sldId="2147483660"/>
            <pc:sldLayoutMk cId="3479445657" sldId="2147483671"/>
          </pc:sldLayoutMkLst>
          <pc:spChg chg="mod">
            <ac:chgData name="Leighton Dancy" userId="3d08ea43-dc30-4a02-9593-61611b878b9a" providerId="ADAL" clId="{45BFA896-7EFC-5094-BD9E-FA93B5EA49A3}" dt="2025-12-28T18:06:46.635" v="451" actId="14100"/>
            <ac:spMkLst>
              <pc:docMk/>
              <pc:sldMasterMk cId="2460954070" sldId="2147483660"/>
              <pc:sldLayoutMk cId="3479445657" sldId="2147483671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3:59.191" v="830" actId="2711"/>
            <ac:spMkLst>
              <pc:docMk/>
              <pc:sldMasterMk cId="2460954070" sldId="2147483660"/>
              <pc:sldLayoutMk cId="3479445657" sldId="2147483671"/>
              <ac:spMk id="3" creationId="{00000000-0000-0000-0000-000000000000}"/>
            </ac:spMkLst>
          </pc:spChg>
          <pc:spChg chg="add mod">
            <ac:chgData name="Leighton Dancy" userId="3d08ea43-dc30-4a02-9593-61611b878b9a" providerId="ADAL" clId="{45BFA896-7EFC-5094-BD9E-FA93B5EA49A3}" dt="2026-01-15T17:13:59.191" v="830" actId="2711"/>
            <ac:spMkLst>
              <pc:docMk/>
              <pc:sldMasterMk cId="2460954070" sldId="2147483660"/>
              <pc:sldLayoutMk cId="3479445657" sldId="2147483671"/>
              <ac:spMk id="7" creationId="{2074B1B0-7707-DDAE-D31F-22ECF5E71183}"/>
            </ac:spMkLst>
          </pc:spChg>
          <pc:spChg chg="add mod">
            <ac:chgData name="Leighton Dancy" userId="3d08ea43-dc30-4a02-9593-61611b878b9a" providerId="ADAL" clId="{45BFA896-7EFC-5094-BD9E-FA93B5EA49A3}" dt="2026-01-15T17:13:59.191" v="830" actId="2711"/>
            <ac:spMkLst>
              <pc:docMk/>
              <pc:sldMasterMk cId="2460954070" sldId="2147483660"/>
              <pc:sldLayoutMk cId="3479445657" sldId="2147483671"/>
              <ac:spMk id="8" creationId="{2D301CA5-5AD2-4C52-C31B-0DFEAAE02AEB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11" creationId="{36A79E18-B8AF-52D5-EB48-8A8EC7E1E331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12" creationId="{4A55214B-F13F-A23C-144F-A2083E889609}"/>
            </ac:spMkLst>
          </pc:spChg>
          <pc:spChg chg="mod">
            <ac:chgData name="Leighton Dancy" userId="3d08ea43-dc30-4a02-9593-61611b878b9a" providerId="ADAL" clId="{45BFA896-7EFC-5094-BD9E-FA93B5EA49A3}" dt="2025-12-28T17:53:48.601" v="369"/>
            <ac:spMkLst>
              <pc:docMk/>
              <pc:sldMasterMk cId="2460954070" sldId="2147483660"/>
              <pc:sldLayoutMk cId="3479445657" sldId="2147483671"/>
              <ac:spMk id="15" creationId="{9B746CA5-9BA0-A9A4-7B6C-EC2AE8893AC8}"/>
            </ac:spMkLst>
          </pc:spChg>
          <pc:spChg chg="mod">
            <ac:chgData name="Leighton Dancy" userId="3d08ea43-dc30-4a02-9593-61611b878b9a" providerId="ADAL" clId="{45BFA896-7EFC-5094-BD9E-FA93B5EA49A3}" dt="2025-12-28T17:53:48.601" v="369"/>
            <ac:spMkLst>
              <pc:docMk/>
              <pc:sldMasterMk cId="2460954070" sldId="2147483660"/>
              <pc:sldLayoutMk cId="3479445657" sldId="2147483671"/>
              <ac:spMk id="17" creationId="{56857223-324E-3F74-8DA0-10E96484046D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19" creationId="{B00AA60F-5F0A-AD02-065F-F25F0DBA0DF0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21" creationId="{AAF545E4-C508-F7F0-0376-DB22C4C5D804}"/>
            </ac:spMkLst>
          </pc:spChg>
          <pc:spChg chg="mod">
            <ac:chgData name="Leighton Dancy" userId="3d08ea43-dc30-4a02-9593-61611b878b9a" providerId="ADAL" clId="{45BFA896-7EFC-5094-BD9E-FA93B5EA49A3}" dt="2025-12-28T17:53:48.601" v="369"/>
            <ac:spMkLst>
              <pc:docMk/>
              <pc:sldMasterMk cId="2460954070" sldId="2147483660"/>
              <pc:sldLayoutMk cId="3479445657" sldId="2147483671"/>
              <ac:spMk id="22" creationId="{1BEDAB9F-C73C-7489-B5E2-9F9BA6946F5D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23" creationId="{780043B4-CE7C-577D-91D1-7B068DE22758}"/>
            </ac:spMkLst>
          </pc:spChg>
          <pc:spChg chg="mod">
            <ac:chgData name="Leighton Dancy" userId="3d08ea43-dc30-4a02-9593-61611b878b9a" providerId="ADAL" clId="{45BFA896-7EFC-5094-BD9E-FA93B5EA49A3}" dt="2025-12-28T17:53:48.601" v="369"/>
            <ac:spMkLst>
              <pc:docMk/>
              <pc:sldMasterMk cId="2460954070" sldId="2147483660"/>
              <pc:sldLayoutMk cId="3479445657" sldId="2147483671"/>
              <ac:spMk id="24" creationId="{6489881D-F7CF-4852-9796-AC58A5D43395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25" creationId="{769662AE-B8F8-CFB1-6F39-DFF091F95F89}"/>
            </ac:spMkLst>
          </pc:spChg>
          <pc:spChg chg="mod">
            <ac:chgData name="Leighton Dancy" userId="3d08ea43-dc30-4a02-9593-61611b878b9a" providerId="ADAL" clId="{45BFA896-7EFC-5094-BD9E-FA93B5EA49A3}" dt="2025-12-28T17:53:48.601" v="369"/>
            <ac:spMkLst>
              <pc:docMk/>
              <pc:sldMasterMk cId="2460954070" sldId="2147483660"/>
              <pc:sldLayoutMk cId="3479445657" sldId="2147483671"/>
              <ac:spMk id="26" creationId="{A1A17ADF-D1AB-C015-18DC-CFFAB762FDFB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27" creationId="{2A7D6AB1-57FC-78A4-2435-A298908F8889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28" creationId="{4F5C925D-47DF-63D1-8328-F75B58297B3D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30" creationId="{AC8AFE01-4CC5-ADDA-762A-910FFEA908D0}"/>
            </ac:spMkLst>
          </pc:spChg>
          <pc:spChg chg="mod">
            <ac:chgData name="Leighton Dancy" userId="3d08ea43-dc30-4a02-9593-61611b878b9a" providerId="ADAL" clId="{45BFA896-7EFC-5094-BD9E-FA93B5EA49A3}" dt="2025-12-28T18:24:13.537" v="774" actId="2085"/>
            <ac:spMkLst>
              <pc:docMk/>
              <pc:sldMasterMk cId="2460954070" sldId="2147483660"/>
              <pc:sldLayoutMk cId="3479445657" sldId="2147483671"/>
              <ac:spMk id="31" creationId="{6B70FAF7-A31B-2171-3E53-C229C196F972}"/>
            </ac:spMkLst>
          </pc:spChg>
          <pc:spChg chg="mod">
            <ac:chgData name="Leighton Dancy" userId="3d08ea43-dc30-4a02-9593-61611b878b9a" providerId="ADAL" clId="{45BFA896-7EFC-5094-BD9E-FA93B5EA49A3}" dt="2025-12-28T17:53:48.601" v="369"/>
            <ac:spMkLst>
              <pc:docMk/>
              <pc:sldMasterMk cId="2460954070" sldId="2147483660"/>
              <pc:sldLayoutMk cId="3479445657" sldId="2147483671"/>
              <ac:spMk id="34" creationId="{A4B77011-AD05-8237-DF2E-793B8C68E260}"/>
            </ac:spMkLst>
          </pc:spChg>
          <pc:spChg chg="mod">
            <ac:chgData name="Leighton Dancy" userId="3d08ea43-dc30-4a02-9593-61611b878b9a" providerId="ADAL" clId="{45BFA896-7EFC-5094-BD9E-FA93B5EA49A3}" dt="2025-12-28T17:53:48.601" v="369"/>
            <ac:spMkLst>
              <pc:docMk/>
              <pc:sldMasterMk cId="2460954070" sldId="2147483660"/>
              <pc:sldLayoutMk cId="3479445657" sldId="2147483671"/>
              <ac:spMk id="35" creationId="{1C17DF59-6CA3-2CB8-FFD5-47FEBEA71313}"/>
            </ac:spMkLst>
          </pc:spChg>
          <pc:grpChg chg="mod">
            <ac:chgData name="Leighton Dancy" userId="3d08ea43-dc30-4a02-9593-61611b878b9a" providerId="ADAL" clId="{45BFA896-7EFC-5094-BD9E-FA93B5EA49A3}" dt="2025-12-28T18:24:12.600" v="773" actId="1076"/>
            <ac:grpSpMkLst>
              <pc:docMk/>
              <pc:sldMasterMk cId="2460954070" sldId="2147483660"/>
              <pc:sldLayoutMk cId="3479445657" sldId="2147483671"/>
              <ac:grpSpMk id="10" creationId="{44D93883-E90C-860E-E8F5-ACC8E9E63022}"/>
            </ac:grpSpMkLst>
          </pc:grpChg>
          <pc:picChg chg="add mod">
            <ac:chgData name="Leighton Dancy" userId="3d08ea43-dc30-4a02-9593-61611b878b9a" providerId="ADAL" clId="{45BFA896-7EFC-5094-BD9E-FA93B5EA49A3}" dt="2025-12-28T18:06:40.543" v="450"/>
            <ac:picMkLst>
              <pc:docMk/>
              <pc:sldMasterMk cId="2460954070" sldId="2147483660"/>
              <pc:sldLayoutMk cId="3479445657" sldId="2147483671"/>
              <ac:picMk id="5" creationId="{2F783248-404F-C8DE-7A93-65965A19840C}"/>
            </ac:picMkLst>
          </pc:picChg>
        </pc:sldLayoutChg>
        <pc:sldLayoutChg chg="addSp delSp modSp mod">
          <pc:chgData name="Leighton Dancy" userId="3d08ea43-dc30-4a02-9593-61611b878b9a" providerId="ADAL" clId="{45BFA896-7EFC-5094-BD9E-FA93B5EA49A3}" dt="2026-01-15T17:13:02.548" v="821" actId="2711"/>
          <pc:sldLayoutMkLst>
            <pc:docMk/>
            <pc:sldMasterMk cId="2460954070" sldId="2147483660"/>
            <pc:sldLayoutMk cId="1511951182" sldId="2147483672"/>
          </pc:sldLayoutMkLst>
          <pc:spChg chg="del">
            <ac:chgData name="Leighton Dancy" userId="3d08ea43-dc30-4a02-9593-61611b878b9a" providerId="ADAL" clId="{45BFA896-7EFC-5094-BD9E-FA93B5EA49A3}" dt="2026-01-15T16:52:27.046" v="793" actId="478"/>
            <ac:spMkLst>
              <pc:docMk/>
              <pc:sldMasterMk cId="2460954070" sldId="2147483660"/>
              <pc:sldLayoutMk cId="1511951182" sldId="2147483672"/>
              <ac:spMk id="2" creationId="{6AC35A8F-7311-3E19-BEA4-C7DFEF3E3B64}"/>
            </ac:spMkLst>
          </pc:spChg>
          <pc:spChg chg="del">
            <ac:chgData name="Leighton Dancy" userId="3d08ea43-dc30-4a02-9593-61611b878b9a" providerId="ADAL" clId="{45BFA896-7EFC-5094-BD9E-FA93B5EA49A3}" dt="2026-01-15T16:52:27.046" v="793" actId="478"/>
            <ac:spMkLst>
              <pc:docMk/>
              <pc:sldMasterMk cId="2460954070" sldId="2147483660"/>
              <pc:sldLayoutMk cId="1511951182" sldId="2147483672"/>
              <ac:spMk id="3" creationId="{A2DEE9FD-677C-D397-FB2F-AF8558D5D207}"/>
            </ac:spMkLst>
          </pc:spChg>
          <pc:spChg chg="del">
            <ac:chgData name="Leighton Dancy" userId="3d08ea43-dc30-4a02-9593-61611b878b9a" providerId="ADAL" clId="{45BFA896-7EFC-5094-BD9E-FA93B5EA49A3}" dt="2026-01-15T16:52:27.046" v="793" actId="478"/>
            <ac:spMkLst>
              <pc:docMk/>
              <pc:sldMasterMk cId="2460954070" sldId="2147483660"/>
              <pc:sldLayoutMk cId="1511951182" sldId="2147483672"/>
              <ac:spMk id="4" creationId="{555C3DFF-3963-D66D-0BAA-F381ADD635C5}"/>
            </ac:spMkLst>
          </pc:spChg>
          <pc:spChg chg="del">
            <ac:chgData name="Leighton Dancy" userId="3d08ea43-dc30-4a02-9593-61611b878b9a" providerId="ADAL" clId="{45BFA896-7EFC-5094-BD9E-FA93B5EA49A3}" dt="2026-01-15T16:52:27.046" v="793" actId="478"/>
            <ac:spMkLst>
              <pc:docMk/>
              <pc:sldMasterMk cId="2460954070" sldId="2147483660"/>
              <pc:sldLayoutMk cId="1511951182" sldId="2147483672"/>
              <ac:spMk id="5" creationId="{B30DE46C-01D4-245C-4812-A7DC5E9D8B47}"/>
            </ac:spMkLst>
          </pc:spChg>
          <pc:spChg chg="de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7" creationId="{A03A9CC0-65DD-457B-EBDB-30B321128912}"/>
            </ac:spMkLst>
          </pc:spChg>
          <pc:spChg chg="del mod topLv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8" creationId="{4ED2D0EA-076F-C794-A5CC-04175E1F2946}"/>
            </ac:spMkLst>
          </pc:spChg>
          <pc:spChg chg="del mod topLv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9" creationId="{017F3AB8-5CAA-F77A-23EB-B9ABA59366CA}"/>
            </ac:spMkLst>
          </pc:spChg>
          <pc:spChg chg="del mod topLvl">
            <ac:chgData name="Leighton Dancy" userId="3d08ea43-dc30-4a02-9593-61611b878b9a" providerId="ADAL" clId="{45BFA896-7EFC-5094-BD9E-FA93B5EA49A3}" dt="2026-01-15T16:54:34.148" v="808" actId="478"/>
            <ac:spMkLst>
              <pc:docMk/>
              <pc:sldMasterMk cId="2460954070" sldId="2147483660"/>
              <pc:sldLayoutMk cId="1511951182" sldId="2147483672"/>
              <ac:spMk id="10" creationId="{B4D2D141-BFEE-B4A1-AE5D-145427A3C937}"/>
            </ac:spMkLst>
          </pc:spChg>
          <pc:spChg chg="de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11" creationId="{C4D2067D-3FBF-77E2-FF2E-34B9F2B54441}"/>
            </ac:spMkLst>
          </pc:spChg>
          <pc:spChg chg="de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13" creationId="{32C7F673-0B9B-1114-3C00-992D829CB045}"/>
            </ac:spMkLst>
          </pc:spChg>
          <pc:spChg chg="del">
            <ac:chgData name="Leighton Dancy" userId="3d08ea43-dc30-4a02-9593-61611b878b9a" providerId="ADAL" clId="{45BFA896-7EFC-5094-BD9E-FA93B5EA49A3}" dt="2026-01-15T16:54:34.148" v="808" actId="478"/>
            <ac:spMkLst>
              <pc:docMk/>
              <pc:sldMasterMk cId="2460954070" sldId="2147483660"/>
              <pc:sldLayoutMk cId="1511951182" sldId="2147483672"/>
              <ac:spMk id="14" creationId="{7440E578-FB39-34B3-8AF6-9885887849E6}"/>
            </ac:spMkLst>
          </pc:spChg>
          <pc:spChg chg="del">
            <ac:chgData name="Leighton Dancy" userId="3d08ea43-dc30-4a02-9593-61611b878b9a" providerId="ADAL" clId="{45BFA896-7EFC-5094-BD9E-FA93B5EA49A3}" dt="2026-01-15T16:54:34.148" v="808" actId="478"/>
            <ac:spMkLst>
              <pc:docMk/>
              <pc:sldMasterMk cId="2460954070" sldId="2147483660"/>
              <pc:sldLayoutMk cId="1511951182" sldId="2147483672"/>
              <ac:spMk id="15" creationId="{704799A8-813C-C6E8-002D-F81A04DC277D}"/>
            </ac:spMkLst>
          </pc:spChg>
          <pc:spChg chg="de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16" creationId="{DD45C9E5-8DBB-92C1-CA0A-0A780CF1F9A1}"/>
            </ac:spMkLst>
          </pc:spChg>
          <pc:spChg chg="de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17" creationId="{70E33DF9-D538-A3F7-A2B1-5CE46AF8CF04}"/>
            </ac:spMkLst>
          </pc:spChg>
          <pc:spChg chg="del mod topLvl">
            <ac:chgData name="Leighton Dancy" userId="3d08ea43-dc30-4a02-9593-61611b878b9a" providerId="ADAL" clId="{45BFA896-7EFC-5094-BD9E-FA93B5EA49A3}" dt="2026-01-15T16:54:34.148" v="808" actId="478"/>
            <ac:spMkLst>
              <pc:docMk/>
              <pc:sldMasterMk cId="2460954070" sldId="2147483660"/>
              <pc:sldLayoutMk cId="1511951182" sldId="2147483672"/>
              <ac:spMk id="19" creationId="{4B110B4B-9639-3620-0606-2E6D01F93C52}"/>
            </ac:spMkLst>
          </pc:spChg>
          <pc:spChg chg="de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20" creationId="{044795F4-C239-54DF-7468-B09F156EB51E}"/>
            </ac:spMkLst>
          </pc:spChg>
          <pc:spChg chg="del mod topLvl">
            <ac:chgData name="Leighton Dancy" userId="3d08ea43-dc30-4a02-9593-61611b878b9a" providerId="ADAL" clId="{45BFA896-7EFC-5094-BD9E-FA93B5EA49A3}" dt="2026-01-15T16:54:34.148" v="808" actId="478"/>
            <ac:spMkLst>
              <pc:docMk/>
              <pc:sldMasterMk cId="2460954070" sldId="2147483660"/>
              <pc:sldLayoutMk cId="1511951182" sldId="2147483672"/>
              <ac:spMk id="21" creationId="{C0E39A39-172B-CDEC-39F4-8422CF194C7B}"/>
            </ac:spMkLst>
          </pc:spChg>
          <pc:spChg chg="del">
            <ac:chgData name="Leighton Dancy" userId="3d08ea43-dc30-4a02-9593-61611b878b9a" providerId="ADAL" clId="{45BFA896-7EFC-5094-BD9E-FA93B5EA49A3}" dt="2026-01-15T16:54:34.148" v="808" actId="478"/>
            <ac:spMkLst>
              <pc:docMk/>
              <pc:sldMasterMk cId="2460954070" sldId="2147483660"/>
              <pc:sldLayoutMk cId="1511951182" sldId="2147483672"/>
              <ac:spMk id="22" creationId="{033AFD0D-86B2-84A0-DB82-0135DC1B5700}"/>
            </ac:spMkLst>
          </pc:spChg>
          <pc:spChg chg="del">
            <ac:chgData name="Leighton Dancy" userId="3d08ea43-dc30-4a02-9593-61611b878b9a" providerId="ADAL" clId="{45BFA896-7EFC-5094-BD9E-FA93B5EA49A3}" dt="2026-01-15T16:54:34.148" v="808" actId="478"/>
            <ac:spMkLst>
              <pc:docMk/>
              <pc:sldMasterMk cId="2460954070" sldId="2147483660"/>
              <pc:sldLayoutMk cId="1511951182" sldId="2147483672"/>
              <ac:spMk id="23" creationId="{B60427B4-D92B-33F8-D632-B897214DEE42}"/>
            </ac:spMkLst>
          </pc:spChg>
          <pc:spChg chg="mod">
            <ac:chgData name="Leighton Dancy" userId="3d08ea43-dc30-4a02-9593-61611b878b9a" providerId="ADAL" clId="{45BFA896-7EFC-5094-BD9E-FA93B5EA49A3}" dt="2026-01-15T16:53:57.624" v="800" actId="1076"/>
            <ac:spMkLst>
              <pc:docMk/>
              <pc:sldMasterMk cId="2460954070" sldId="2147483660"/>
              <pc:sldLayoutMk cId="1511951182" sldId="2147483672"/>
              <ac:spMk id="24" creationId="{FFA647F2-1257-EAC2-C956-7E883DAFCF35}"/>
            </ac:spMkLst>
          </pc:spChg>
          <pc:spChg chg="de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25" creationId="{18455E38-6767-8E4B-B667-F761452DA4B2}"/>
            </ac:spMkLst>
          </pc:spChg>
          <pc:spChg chg="del">
            <ac:chgData name="Leighton Dancy" userId="3d08ea43-dc30-4a02-9593-61611b878b9a" providerId="ADAL" clId="{45BFA896-7EFC-5094-BD9E-FA93B5EA49A3}" dt="2026-01-15T16:54:50.899" v="812" actId="478"/>
            <ac:spMkLst>
              <pc:docMk/>
              <pc:sldMasterMk cId="2460954070" sldId="2147483660"/>
              <pc:sldLayoutMk cId="1511951182" sldId="2147483672"/>
              <ac:spMk id="26" creationId="{8F5ED666-B848-EA4C-8020-E63D21FAF7A6}"/>
            </ac:spMkLst>
          </pc:spChg>
          <pc:spChg chg="del">
            <ac:chgData name="Leighton Dancy" userId="3d08ea43-dc30-4a02-9593-61611b878b9a" providerId="ADAL" clId="{45BFA896-7EFC-5094-BD9E-FA93B5EA49A3}" dt="2026-01-15T16:54:40" v="809" actId="478"/>
            <ac:spMkLst>
              <pc:docMk/>
              <pc:sldMasterMk cId="2460954070" sldId="2147483660"/>
              <pc:sldLayoutMk cId="1511951182" sldId="2147483672"/>
              <ac:spMk id="27" creationId="{3284CAC4-E2AC-E071-ABBB-7BCFF741BCFF}"/>
            </ac:spMkLst>
          </pc:spChg>
          <pc:spChg chg="mod topLvl">
            <ac:chgData name="Leighton Dancy" userId="3d08ea43-dc30-4a02-9593-61611b878b9a" providerId="ADAL" clId="{45BFA896-7EFC-5094-BD9E-FA93B5EA49A3}" dt="2026-01-15T16:53:44.149" v="799" actId="1076"/>
            <ac:spMkLst>
              <pc:docMk/>
              <pc:sldMasterMk cId="2460954070" sldId="2147483660"/>
              <pc:sldLayoutMk cId="1511951182" sldId="2147483672"/>
              <ac:spMk id="29" creationId="{1B1787A7-1889-F217-530B-F84E8A95E95F}"/>
            </ac:spMkLst>
          </pc:spChg>
          <pc:spChg chg="mod">
            <ac:chgData name="Leighton Dancy" userId="3d08ea43-dc30-4a02-9593-61611b878b9a" providerId="ADAL" clId="{45BFA896-7EFC-5094-BD9E-FA93B5EA49A3}" dt="2026-01-15T16:54:17.135" v="804" actId="1076"/>
            <ac:spMkLst>
              <pc:docMk/>
              <pc:sldMasterMk cId="2460954070" sldId="2147483660"/>
              <pc:sldLayoutMk cId="1511951182" sldId="2147483672"/>
              <ac:spMk id="33" creationId="{8B101AA5-4076-0C29-9507-F74E34A32D0F}"/>
            </ac:spMkLst>
          </pc:spChg>
          <pc:spChg chg="del mod topLvl">
            <ac:chgData name="Leighton Dancy" userId="3d08ea43-dc30-4a02-9593-61611b878b9a" providerId="ADAL" clId="{45BFA896-7EFC-5094-BD9E-FA93B5EA49A3}" dt="2026-01-15T16:54:34.148" v="808" actId="478"/>
            <ac:spMkLst>
              <pc:docMk/>
              <pc:sldMasterMk cId="2460954070" sldId="2147483660"/>
              <pc:sldLayoutMk cId="1511951182" sldId="2147483672"/>
              <ac:spMk id="34" creationId="{462CB653-FB82-B18B-A917-22AB4DF564B4}"/>
            </ac:spMkLst>
          </pc:spChg>
          <pc:spChg chg="mod topLvl">
            <ac:chgData name="Leighton Dancy" userId="3d08ea43-dc30-4a02-9593-61611b878b9a" providerId="ADAL" clId="{45BFA896-7EFC-5094-BD9E-FA93B5EA49A3}" dt="2026-01-15T16:53:44.149" v="799" actId="1076"/>
            <ac:spMkLst>
              <pc:docMk/>
              <pc:sldMasterMk cId="2460954070" sldId="2147483660"/>
              <pc:sldLayoutMk cId="1511951182" sldId="2147483672"/>
              <ac:spMk id="35" creationId="{2082A1DC-E4EB-DF88-4F4C-FF7F900EA2FF}"/>
            </ac:spMkLst>
          </pc:spChg>
          <pc:spChg chg="mod topLvl">
            <ac:chgData name="Leighton Dancy" userId="3d08ea43-dc30-4a02-9593-61611b878b9a" providerId="ADAL" clId="{45BFA896-7EFC-5094-BD9E-FA93B5EA49A3}" dt="2026-01-15T16:53:44.149" v="799" actId="1076"/>
            <ac:spMkLst>
              <pc:docMk/>
              <pc:sldMasterMk cId="2460954070" sldId="2147483660"/>
              <pc:sldLayoutMk cId="1511951182" sldId="2147483672"/>
              <ac:spMk id="36" creationId="{3AC1EFF7-6E8E-C0E0-F55E-4000153AAF9F}"/>
            </ac:spMkLst>
          </pc:spChg>
          <pc:spChg chg="mod topLvl">
            <ac:chgData name="Leighton Dancy" userId="3d08ea43-dc30-4a02-9593-61611b878b9a" providerId="ADAL" clId="{45BFA896-7EFC-5094-BD9E-FA93B5EA49A3}" dt="2026-01-15T16:53:44.149" v="799" actId="1076"/>
            <ac:spMkLst>
              <pc:docMk/>
              <pc:sldMasterMk cId="2460954070" sldId="2147483660"/>
              <pc:sldLayoutMk cId="1511951182" sldId="2147483672"/>
              <ac:spMk id="37" creationId="{0E26A687-98F2-3169-0DEB-C5964CD1E79C}"/>
            </ac:spMkLst>
          </pc:spChg>
          <pc:spChg chg="mod">
            <ac:chgData name="Leighton Dancy" userId="3d08ea43-dc30-4a02-9593-61611b878b9a" providerId="ADAL" clId="{45BFA896-7EFC-5094-BD9E-FA93B5EA49A3}" dt="2026-01-15T17:13:02.548" v="821" actId="2711"/>
            <ac:spMkLst>
              <pc:docMk/>
              <pc:sldMasterMk cId="2460954070" sldId="2147483660"/>
              <pc:sldLayoutMk cId="1511951182" sldId="2147483672"/>
              <ac:spMk id="39" creationId="{51FE3656-C6E2-698F-F820-5ACBCFB8E7B1}"/>
            </ac:spMkLst>
          </pc:spChg>
          <pc:spChg chg="mod">
            <ac:chgData name="Leighton Dancy" userId="3d08ea43-dc30-4a02-9593-61611b878b9a" providerId="ADAL" clId="{45BFA896-7EFC-5094-BD9E-FA93B5EA49A3}" dt="2026-01-15T17:13:02.548" v="821" actId="2711"/>
            <ac:spMkLst>
              <pc:docMk/>
              <pc:sldMasterMk cId="2460954070" sldId="2147483660"/>
              <pc:sldLayoutMk cId="1511951182" sldId="2147483672"/>
              <ac:spMk id="40" creationId="{83FCBDD1-CB21-27ED-0116-064E7AD0F00E}"/>
            </ac:spMkLst>
          </pc:spChg>
          <pc:spChg chg="add mod">
            <ac:chgData name="Leighton Dancy" userId="3d08ea43-dc30-4a02-9593-61611b878b9a" providerId="ADAL" clId="{45BFA896-7EFC-5094-BD9E-FA93B5EA49A3}" dt="2026-01-15T17:13:02.548" v="821" actId="2711"/>
            <ac:spMkLst>
              <pc:docMk/>
              <pc:sldMasterMk cId="2460954070" sldId="2147483660"/>
              <pc:sldLayoutMk cId="1511951182" sldId="2147483672"/>
              <ac:spMk id="41" creationId="{57D585A3-203A-8213-2F5C-46E73EA61EC1}"/>
            </ac:spMkLst>
          </pc:spChg>
          <pc:spChg chg="add del mod">
            <ac:chgData name="Leighton Dancy" userId="3d08ea43-dc30-4a02-9593-61611b878b9a" providerId="ADAL" clId="{45BFA896-7EFC-5094-BD9E-FA93B5EA49A3}" dt="2026-01-15T16:54:09.911" v="803" actId="478"/>
            <ac:spMkLst>
              <pc:docMk/>
              <pc:sldMasterMk cId="2460954070" sldId="2147483660"/>
              <pc:sldLayoutMk cId="1511951182" sldId="2147483672"/>
              <ac:spMk id="43" creationId="{9F1263B1-31A8-3BB2-CB55-BF51C31A4067}"/>
            </ac:spMkLst>
          </pc:spChg>
          <pc:spChg chg="add del mod">
            <ac:chgData name="Leighton Dancy" userId="3d08ea43-dc30-4a02-9593-61611b878b9a" providerId="ADAL" clId="{45BFA896-7EFC-5094-BD9E-FA93B5EA49A3}" dt="2026-01-15T16:54:29.240" v="807" actId="478"/>
            <ac:spMkLst>
              <pc:docMk/>
              <pc:sldMasterMk cId="2460954070" sldId="2147483660"/>
              <pc:sldLayoutMk cId="1511951182" sldId="2147483672"/>
              <ac:spMk id="44" creationId="{753D5119-3EE9-3895-114F-AF4569F24DAE}"/>
            </ac:spMkLst>
          </pc:spChg>
          <pc:spChg chg="add mod">
            <ac:chgData name="Leighton Dancy" userId="3d08ea43-dc30-4a02-9593-61611b878b9a" providerId="ADAL" clId="{45BFA896-7EFC-5094-BD9E-FA93B5EA49A3}" dt="2026-01-15T16:54:55.383" v="815" actId="20577"/>
            <ac:spMkLst>
              <pc:docMk/>
              <pc:sldMasterMk cId="2460954070" sldId="2147483660"/>
              <pc:sldLayoutMk cId="1511951182" sldId="2147483672"/>
              <ac:spMk id="45" creationId="{3BEEA57C-97E7-7F61-FC2F-64FD81E1AA07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10B35-CD6A-944C-A23A-335662A0B4FA}" type="datetimeFigureOut">
              <a:rPr lang="en-US" smtClean="0"/>
              <a:t>1/15/26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FE14B-DC87-0349-9B50-3A0D28D2D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57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>
            <a:extLst>
              <a:ext uri="{FF2B5EF4-FFF2-40B4-BE49-F238E27FC236}">
                <a16:creationId xmlns:a16="http://schemas.microsoft.com/office/drawing/2014/main" id="{F67B1984-0036-57C3-DCC3-8344A4DC60DF}"/>
              </a:ext>
            </a:extLst>
          </p:cNvPr>
          <p:cNvSpPr/>
          <p:nvPr userDrawn="1"/>
        </p:nvSpPr>
        <p:spPr>
          <a:xfrm>
            <a:off x="214257" y="178528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1EAF7272-D266-90D1-57BE-0FFB71AA6C59}"/>
              </a:ext>
            </a:extLst>
          </p:cNvPr>
          <p:cNvSpPr/>
          <p:nvPr userDrawn="1"/>
        </p:nvSpPr>
        <p:spPr>
          <a:xfrm>
            <a:off x="793823" y="-213099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255A7E9A-943B-9FC6-7E7B-404D746DE03E}"/>
              </a:ext>
            </a:extLst>
          </p:cNvPr>
          <p:cNvSpPr/>
          <p:nvPr userDrawn="1"/>
        </p:nvSpPr>
        <p:spPr>
          <a:xfrm>
            <a:off x="793823" y="570154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38EFA308-EE0C-5B05-A2CF-8631DCAA512E}"/>
              </a:ext>
            </a:extLst>
          </p:cNvPr>
          <p:cNvSpPr/>
          <p:nvPr userDrawn="1"/>
        </p:nvSpPr>
        <p:spPr>
          <a:xfrm>
            <a:off x="1399391" y="178528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EECB38C7-32A6-7BB0-7DAD-093931704D5F}"/>
              </a:ext>
            </a:extLst>
          </p:cNvPr>
          <p:cNvSpPr/>
          <p:nvPr userDrawn="1"/>
        </p:nvSpPr>
        <p:spPr>
          <a:xfrm>
            <a:off x="-365309" y="1353408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7" name="Hexagon 16">
            <a:extLst>
              <a:ext uri="{FF2B5EF4-FFF2-40B4-BE49-F238E27FC236}">
                <a16:creationId xmlns:a16="http://schemas.microsoft.com/office/drawing/2014/main" id="{17187786-ABD4-A859-59A4-18CF10A3F124}"/>
              </a:ext>
            </a:extLst>
          </p:cNvPr>
          <p:cNvSpPr/>
          <p:nvPr userDrawn="1"/>
        </p:nvSpPr>
        <p:spPr>
          <a:xfrm>
            <a:off x="214257" y="961781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E5A74EFD-FFDB-BD8F-BCC5-6C19FE7C52A5}"/>
              </a:ext>
            </a:extLst>
          </p:cNvPr>
          <p:cNvSpPr/>
          <p:nvPr userDrawn="1"/>
        </p:nvSpPr>
        <p:spPr>
          <a:xfrm>
            <a:off x="819825" y="1361477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25A4C1C6-7D90-128C-711A-9E5B12D7CBCF}"/>
              </a:ext>
            </a:extLst>
          </p:cNvPr>
          <p:cNvSpPr/>
          <p:nvPr userDrawn="1"/>
        </p:nvSpPr>
        <p:spPr>
          <a:xfrm>
            <a:off x="1399391" y="969850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727B1DA9-D0D2-3291-DBBA-8CB6F49B6AEB}"/>
              </a:ext>
            </a:extLst>
          </p:cNvPr>
          <p:cNvSpPr/>
          <p:nvPr userDrawn="1"/>
        </p:nvSpPr>
        <p:spPr>
          <a:xfrm>
            <a:off x="1399391" y="1753103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E8995137-D0DE-36EC-35F0-47285E177037}"/>
              </a:ext>
            </a:extLst>
          </p:cNvPr>
          <p:cNvSpPr/>
          <p:nvPr userDrawn="1"/>
        </p:nvSpPr>
        <p:spPr>
          <a:xfrm>
            <a:off x="-349624" y="570153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9A806537-0E5D-5B43-DF07-EF0980A731C3}"/>
              </a:ext>
            </a:extLst>
          </p:cNvPr>
          <p:cNvSpPr/>
          <p:nvPr userDrawn="1"/>
        </p:nvSpPr>
        <p:spPr>
          <a:xfrm>
            <a:off x="-349624" y="-213102"/>
            <a:ext cx="699247" cy="699247"/>
          </a:xfrm>
          <a:prstGeom prst="hexagon">
            <a:avLst/>
          </a:prstGeom>
          <a:solidFill>
            <a:srgbClr val="BA0C2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id="{CCDCFB71-B572-35B1-CF28-AF92EB5A6670}"/>
              </a:ext>
            </a:extLst>
          </p:cNvPr>
          <p:cNvSpPr/>
          <p:nvPr userDrawn="1"/>
        </p:nvSpPr>
        <p:spPr>
          <a:xfrm>
            <a:off x="222100" y="-608763"/>
            <a:ext cx="699247" cy="699247"/>
          </a:xfrm>
          <a:prstGeom prst="hexagon">
            <a:avLst/>
          </a:prstGeom>
          <a:solidFill>
            <a:srgbClr val="BA0C2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65305EF2-5B30-9204-1B17-7077591CC010}"/>
              </a:ext>
            </a:extLst>
          </p:cNvPr>
          <p:cNvSpPr/>
          <p:nvPr userDrawn="1"/>
        </p:nvSpPr>
        <p:spPr>
          <a:xfrm>
            <a:off x="1399391" y="-612795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3053DDFE-777B-6C83-E699-AA1215C810AF}"/>
              </a:ext>
            </a:extLst>
          </p:cNvPr>
          <p:cNvSpPr/>
          <p:nvPr userDrawn="1"/>
        </p:nvSpPr>
        <p:spPr>
          <a:xfrm>
            <a:off x="222100" y="1768157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525C2212-3CE7-CB60-821C-462477727140}"/>
              </a:ext>
            </a:extLst>
          </p:cNvPr>
          <p:cNvSpPr/>
          <p:nvPr userDrawn="1"/>
        </p:nvSpPr>
        <p:spPr>
          <a:xfrm>
            <a:off x="2002044" y="581939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B9EB6C15-F043-2BDF-C9B2-793B711C872B}"/>
              </a:ext>
            </a:extLst>
          </p:cNvPr>
          <p:cNvSpPr/>
          <p:nvPr userDrawn="1"/>
        </p:nvSpPr>
        <p:spPr>
          <a:xfrm>
            <a:off x="2002044" y="-213103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DF9382AB-4565-196A-5B9B-911718A5C98B}"/>
              </a:ext>
            </a:extLst>
          </p:cNvPr>
          <p:cNvSpPr/>
          <p:nvPr userDrawn="1"/>
        </p:nvSpPr>
        <p:spPr>
          <a:xfrm>
            <a:off x="2004959" y="1346704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0B75D587-B2B5-F95C-84F6-BCDA0180842E}"/>
              </a:ext>
            </a:extLst>
          </p:cNvPr>
          <p:cNvSpPr/>
          <p:nvPr userDrawn="1"/>
        </p:nvSpPr>
        <p:spPr>
          <a:xfrm>
            <a:off x="2607612" y="169917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83B37186-2ADD-E901-99D4-E046FE37D114}"/>
              </a:ext>
            </a:extLst>
          </p:cNvPr>
          <p:cNvSpPr/>
          <p:nvPr userDrawn="1"/>
        </p:nvSpPr>
        <p:spPr>
          <a:xfrm>
            <a:off x="819825" y="2186732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491A5181-AE5F-54E6-CC89-45D13D66E069}"/>
              </a:ext>
            </a:extLst>
          </p:cNvPr>
          <p:cNvSpPr/>
          <p:nvPr userDrawn="1"/>
        </p:nvSpPr>
        <p:spPr>
          <a:xfrm>
            <a:off x="214256" y="2593412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E14C2BAB-53A7-AF96-3CEF-780A4B9705D9}"/>
              </a:ext>
            </a:extLst>
          </p:cNvPr>
          <p:cNvSpPr/>
          <p:nvPr userDrawn="1"/>
        </p:nvSpPr>
        <p:spPr>
          <a:xfrm>
            <a:off x="-365309" y="2174837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E79328E7-98F0-1637-A107-FB4907C95D3F}"/>
              </a:ext>
            </a:extLst>
          </p:cNvPr>
          <p:cNvSpPr/>
          <p:nvPr userDrawn="1"/>
        </p:nvSpPr>
        <p:spPr>
          <a:xfrm>
            <a:off x="2607611" y="961239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5" name="Hexagon 34">
            <a:extLst>
              <a:ext uri="{FF2B5EF4-FFF2-40B4-BE49-F238E27FC236}">
                <a16:creationId xmlns:a16="http://schemas.microsoft.com/office/drawing/2014/main" id="{1BBE11FF-84E6-1328-4537-5C9ECC745C14}"/>
              </a:ext>
            </a:extLst>
          </p:cNvPr>
          <p:cNvSpPr/>
          <p:nvPr userDrawn="1"/>
        </p:nvSpPr>
        <p:spPr>
          <a:xfrm>
            <a:off x="3231776" y="561096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C1B2DAB1-3A11-AB2C-142E-40098CD37CFA}"/>
              </a:ext>
            </a:extLst>
          </p:cNvPr>
          <p:cNvSpPr/>
          <p:nvPr userDrawn="1"/>
        </p:nvSpPr>
        <p:spPr>
          <a:xfrm>
            <a:off x="3231775" y="-214231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6A6D4926-FB6C-47AC-7872-4AD0CD6C894D}"/>
              </a:ext>
            </a:extLst>
          </p:cNvPr>
          <p:cNvSpPr/>
          <p:nvPr userDrawn="1"/>
        </p:nvSpPr>
        <p:spPr>
          <a:xfrm>
            <a:off x="2604697" y="-612122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9" name="Hexagon 38">
            <a:extLst>
              <a:ext uri="{FF2B5EF4-FFF2-40B4-BE49-F238E27FC236}">
                <a16:creationId xmlns:a16="http://schemas.microsoft.com/office/drawing/2014/main" id="{75EA744B-8277-478D-7336-28286A9BABED}"/>
              </a:ext>
            </a:extLst>
          </p:cNvPr>
          <p:cNvSpPr/>
          <p:nvPr userDrawn="1"/>
        </p:nvSpPr>
        <p:spPr>
          <a:xfrm>
            <a:off x="3855939" y="152904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40" name="Hexagon 39">
            <a:extLst>
              <a:ext uri="{FF2B5EF4-FFF2-40B4-BE49-F238E27FC236}">
                <a16:creationId xmlns:a16="http://schemas.microsoft.com/office/drawing/2014/main" id="{0E6D7052-3937-2B6A-677A-67E30D82C77B}"/>
              </a:ext>
            </a:extLst>
          </p:cNvPr>
          <p:cNvSpPr/>
          <p:nvPr userDrawn="1"/>
        </p:nvSpPr>
        <p:spPr>
          <a:xfrm>
            <a:off x="3855938" y="-622880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3" name="Hexagon 72">
            <a:extLst>
              <a:ext uri="{FF2B5EF4-FFF2-40B4-BE49-F238E27FC236}">
                <a16:creationId xmlns:a16="http://schemas.microsoft.com/office/drawing/2014/main" id="{FC5E2B62-3F19-A743-4BEA-B29076574B7F}"/>
              </a:ext>
            </a:extLst>
          </p:cNvPr>
          <p:cNvSpPr/>
          <p:nvPr userDrawn="1"/>
        </p:nvSpPr>
        <p:spPr>
          <a:xfrm>
            <a:off x="2014167" y="2129957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4" name="Hexagon 73">
            <a:extLst>
              <a:ext uri="{FF2B5EF4-FFF2-40B4-BE49-F238E27FC236}">
                <a16:creationId xmlns:a16="http://schemas.microsoft.com/office/drawing/2014/main" id="{9A28DE37-DF81-DE52-32F9-0B3502182F52}"/>
              </a:ext>
            </a:extLst>
          </p:cNvPr>
          <p:cNvSpPr/>
          <p:nvPr userDrawn="1"/>
        </p:nvSpPr>
        <p:spPr>
          <a:xfrm>
            <a:off x="3217458" y="1336423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6" name="Hexagon 75">
            <a:extLst>
              <a:ext uri="{FF2B5EF4-FFF2-40B4-BE49-F238E27FC236}">
                <a16:creationId xmlns:a16="http://schemas.microsoft.com/office/drawing/2014/main" id="{EB526FB3-E08C-20B8-F5A4-431280486687}"/>
              </a:ext>
            </a:extLst>
          </p:cNvPr>
          <p:cNvSpPr/>
          <p:nvPr userDrawn="1"/>
        </p:nvSpPr>
        <p:spPr>
          <a:xfrm>
            <a:off x="1435250" y="2545632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7" name="Hexagon 76">
            <a:extLst>
              <a:ext uri="{FF2B5EF4-FFF2-40B4-BE49-F238E27FC236}">
                <a16:creationId xmlns:a16="http://schemas.microsoft.com/office/drawing/2014/main" id="{C96202FF-4D6B-BCF0-3B99-7C90DE51DA84}"/>
              </a:ext>
            </a:extLst>
          </p:cNvPr>
          <p:cNvSpPr/>
          <p:nvPr userDrawn="1"/>
        </p:nvSpPr>
        <p:spPr>
          <a:xfrm>
            <a:off x="2614806" y="1742365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9" name="Hexagon 78">
            <a:extLst>
              <a:ext uri="{FF2B5EF4-FFF2-40B4-BE49-F238E27FC236}">
                <a16:creationId xmlns:a16="http://schemas.microsoft.com/office/drawing/2014/main" id="{2B9CD722-0BD1-4FA6-36C8-B4979908993B}"/>
              </a:ext>
            </a:extLst>
          </p:cNvPr>
          <p:cNvSpPr/>
          <p:nvPr userDrawn="1"/>
        </p:nvSpPr>
        <p:spPr>
          <a:xfrm>
            <a:off x="3206685" y="2126189"/>
            <a:ext cx="699247" cy="699247"/>
          </a:xfrm>
          <a:prstGeom prst="hexagon">
            <a:avLst/>
          </a:prstGeom>
          <a:solidFill>
            <a:srgbClr val="BA0C2F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0" name="Hexagon 79">
            <a:extLst>
              <a:ext uri="{FF2B5EF4-FFF2-40B4-BE49-F238E27FC236}">
                <a16:creationId xmlns:a16="http://schemas.microsoft.com/office/drawing/2014/main" id="{FF225A32-6FA9-6E36-DCC5-3B8CCE140256}"/>
              </a:ext>
            </a:extLst>
          </p:cNvPr>
          <p:cNvSpPr/>
          <p:nvPr userDrawn="1"/>
        </p:nvSpPr>
        <p:spPr>
          <a:xfrm>
            <a:off x="3860217" y="942213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1" name="Hexagon 80">
            <a:extLst>
              <a:ext uri="{FF2B5EF4-FFF2-40B4-BE49-F238E27FC236}">
                <a16:creationId xmlns:a16="http://schemas.microsoft.com/office/drawing/2014/main" id="{A0147A6D-6AFE-BAAB-60F9-655AEF07232A}"/>
              </a:ext>
            </a:extLst>
          </p:cNvPr>
          <p:cNvSpPr/>
          <p:nvPr userDrawn="1"/>
        </p:nvSpPr>
        <p:spPr>
          <a:xfrm>
            <a:off x="4480102" y="-252350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1523999" y="980219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2" name="Hexagon 81">
            <a:extLst>
              <a:ext uri="{FF2B5EF4-FFF2-40B4-BE49-F238E27FC236}">
                <a16:creationId xmlns:a16="http://schemas.microsoft.com/office/drawing/2014/main" id="{47E92B05-EBC1-D3CD-952D-BE1F8123D2C7}"/>
              </a:ext>
            </a:extLst>
          </p:cNvPr>
          <p:cNvSpPr/>
          <p:nvPr userDrawn="1"/>
        </p:nvSpPr>
        <p:spPr>
          <a:xfrm rot="10800000">
            <a:off x="11387413" y="5992013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3" name="Hexagon 82">
            <a:extLst>
              <a:ext uri="{FF2B5EF4-FFF2-40B4-BE49-F238E27FC236}">
                <a16:creationId xmlns:a16="http://schemas.microsoft.com/office/drawing/2014/main" id="{A7569AA8-F121-CFB8-0617-A21DC3DCD2AE}"/>
              </a:ext>
            </a:extLst>
          </p:cNvPr>
          <p:cNvSpPr/>
          <p:nvPr userDrawn="1"/>
        </p:nvSpPr>
        <p:spPr>
          <a:xfrm rot="10800000">
            <a:off x="10807847" y="6383640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4" name="Hexagon 83">
            <a:extLst>
              <a:ext uri="{FF2B5EF4-FFF2-40B4-BE49-F238E27FC236}">
                <a16:creationId xmlns:a16="http://schemas.microsoft.com/office/drawing/2014/main" id="{DD942B34-F831-162C-0BF5-EDCC5CA5A2F6}"/>
              </a:ext>
            </a:extLst>
          </p:cNvPr>
          <p:cNvSpPr/>
          <p:nvPr userDrawn="1"/>
        </p:nvSpPr>
        <p:spPr>
          <a:xfrm rot="10800000">
            <a:off x="10807847" y="5600387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5" name="Hexagon 84">
            <a:extLst>
              <a:ext uri="{FF2B5EF4-FFF2-40B4-BE49-F238E27FC236}">
                <a16:creationId xmlns:a16="http://schemas.microsoft.com/office/drawing/2014/main" id="{4C0A832A-7345-E5B2-A006-8D6A0E4E3D04}"/>
              </a:ext>
            </a:extLst>
          </p:cNvPr>
          <p:cNvSpPr/>
          <p:nvPr userDrawn="1"/>
        </p:nvSpPr>
        <p:spPr>
          <a:xfrm rot="10800000">
            <a:off x="10202279" y="5992013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6" name="Hexagon 85">
            <a:extLst>
              <a:ext uri="{FF2B5EF4-FFF2-40B4-BE49-F238E27FC236}">
                <a16:creationId xmlns:a16="http://schemas.microsoft.com/office/drawing/2014/main" id="{B275115D-E17A-817E-032E-E2C7EB2CF50B}"/>
              </a:ext>
            </a:extLst>
          </p:cNvPr>
          <p:cNvSpPr/>
          <p:nvPr userDrawn="1"/>
        </p:nvSpPr>
        <p:spPr>
          <a:xfrm rot="10800000">
            <a:off x="11966979" y="4817133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7" name="Hexagon 86">
            <a:extLst>
              <a:ext uri="{FF2B5EF4-FFF2-40B4-BE49-F238E27FC236}">
                <a16:creationId xmlns:a16="http://schemas.microsoft.com/office/drawing/2014/main" id="{B591EB05-0D51-479B-284E-8B9888CF577D}"/>
              </a:ext>
            </a:extLst>
          </p:cNvPr>
          <p:cNvSpPr/>
          <p:nvPr userDrawn="1"/>
        </p:nvSpPr>
        <p:spPr>
          <a:xfrm rot="10800000">
            <a:off x="11387413" y="5208760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8" name="Hexagon 87">
            <a:extLst>
              <a:ext uri="{FF2B5EF4-FFF2-40B4-BE49-F238E27FC236}">
                <a16:creationId xmlns:a16="http://schemas.microsoft.com/office/drawing/2014/main" id="{AB21B128-BB02-15CB-6FC1-4D9BC5F53EB8}"/>
              </a:ext>
            </a:extLst>
          </p:cNvPr>
          <p:cNvSpPr/>
          <p:nvPr userDrawn="1"/>
        </p:nvSpPr>
        <p:spPr>
          <a:xfrm rot="10800000">
            <a:off x="10781845" y="4809064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9" name="Hexagon 88">
            <a:extLst>
              <a:ext uri="{FF2B5EF4-FFF2-40B4-BE49-F238E27FC236}">
                <a16:creationId xmlns:a16="http://schemas.microsoft.com/office/drawing/2014/main" id="{DC1046B8-DBF1-B89A-66F4-598AAD82FE1C}"/>
              </a:ext>
            </a:extLst>
          </p:cNvPr>
          <p:cNvSpPr/>
          <p:nvPr userDrawn="1"/>
        </p:nvSpPr>
        <p:spPr>
          <a:xfrm rot="10800000">
            <a:off x="10202279" y="5200691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0" name="Hexagon 89">
            <a:extLst>
              <a:ext uri="{FF2B5EF4-FFF2-40B4-BE49-F238E27FC236}">
                <a16:creationId xmlns:a16="http://schemas.microsoft.com/office/drawing/2014/main" id="{C0F2F30A-8A7A-A147-226D-D6DBCDA506E1}"/>
              </a:ext>
            </a:extLst>
          </p:cNvPr>
          <p:cNvSpPr/>
          <p:nvPr userDrawn="1"/>
        </p:nvSpPr>
        <p:spPr>
          <a:xfrm rot="10800000">
            <a:off x="10202279" y="4417438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1" name="Hexagon 90">
            <a:extLst>
              <a:ext uri="{FF2B5EF4-FFF2-40B4-BE49-F238E27FC236}">
                <a16:creationId xmlns:a16="http://schemas.microsoft.com/office/drawing/2014/main" id="{ECEECF8B-062E-6335-9B90-F1AF63ABE6C2}"/>
              </a:ext>
            </a:extLst>
          </p:cNvPr>
          <p:cNvSpPr/>
          <p:nvPr userDrawn="1"/>
        </p:nvSpPr>
        <p:spPr>
          <a:xfrm rot="10800000">
            <a:off x="11951294" y="5600388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2" name="Hexagon 91">
            <a:extLst>
              <a:ext uri="{FF2B5EF4-FFF2-40B4-BE49-F238E27FC236}">
                <a16:creationId xmlns:a16="http://schemas.microsoft.com/office/drawing/2014/main" id="{7FE7D652-F3D3-67E6-1E2B-371B946B3649}"/>
              </a:ext>
            </a:extLst>
          </p:cNvPr>
          <p:cNvSpPr/>
          <p:nvPr userDrawn="1"/>
        </p:nvSpPr>
        <p:spPr>
          <a:xfrm rot="10800000">
            <a:off x="11951294" y="6383643"/>
            <a:ext cx="699247" cy="699247"/>
          </a:xfrm>
          <a:prstGeom prst="hexagon">
            <a:avLst/>
          </a:prstGeom>
          <a:solidFill>
            <a:srgbClr val="BA0C2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3" name="Hexagon 92">
            <a:extLst>
              <a:ext uri="{FF2B5EF4-FFF2-40B4-BE49-F238E27FC236}">
                <a16:creationId xmlns:a16="http://schemas.microsoft.com/office/drawing/2014/main" id="{6904680D-BDF5-EB32-0B0D-F6BE5888DC80}"/>
              </a:ext>
            </a:extLst>
          </p:cNvPr>
          <p:cNvSpPr/>
          <p:nvPr userDrawn="1"/>
        </p:nvSpPr>
        <p:spPr>
          <a:xfrm rot="10800000">
            <a:off x="11379570" y="6779304"/>
            <a:ext cx="699247" cy="699247"/>
          </a:xfrm>
          <a:prstGeom prst="hexagon">
            <a:avLst/>
          </a:prstGeom>
          <a:solidFill>
            <a:srgbClr val="BA0C2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4" name="Hexagon 93">
            <a:extLst>
              <a:ext uri="{FF2B5EF4-FFF2-40B4-BE49-F238E27FC236}">
                <a16:creationId xmlns:a16="http://schemas.microsoft.com/office/drawing/2014/main" id="{75CDD82F-F4CF-E614-212C-F2AE6C13B9FB}"/>
              </a:ext>
            </a:extLst>
          </p:cNvPr>
          <p:cNvSpPr/>
          <p:nvPr userDrawn="1"/>
        </p:nvSpPr>
        <p:spPr>
          <a:xfrm rot="10800000">
            <a:off x="10202279" y="6783336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5" name="Hexagon 94">
            <a:extLst>
              <a:ext uri="{FF2B5EF4-FFF2-40B4-BE49-F238E27FC236}">
                <a16:creationId xmlns:a16="http://schemas.microsoft.com/office/drawing/2014/main" id="{CB59C4DB-3804-419A-07E8-17C99D479A02}"/>
              </a:ext>
            </a:extLst>
          </p:cNvPr>
          <p:cNvSpPr/>
          <p:nvPr userDrawn="1"/>
        </p:nvSpPr>
        <p:spPr>
          <a:xfrm rot="10800000">
            <a:off x="11379570" y="4402384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6" name="Hexagon 95">
            <a:extLst>
              <a:ext uri="{FF2B5EF4-FFF2-40B4-BE49-F238E27FC236}">
                <a16:creationId xmlns:a16="http://schemas.microsoft.com/office/drawing/2014/main" id="{9EB54BE8-1A9C-EBA7-05A4-F95E84002437}"/>
              </a:ext>
            </a:extLst>
          </p:cNvPr>
          <p:cNvSpPr/>
          <p:nvPr userDrawn="1"/>
        </p:nvSpPr>
        <p:spPr>
          <a:xfrm rot="10800000">
            <a:off x="9599626" y="5588602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7" name="Hexagon 96">
            <a:extLst>
              <a:ext uri="{FF2B5EF4-FFF2-40B4-BE49-F238E27FC236}">
                <a16:creationId xmlns:a16="http://schemas.microsoft.com/office/drawing/2014/main" id="{47ACA605-B33A-59A1-E0F8-CCE04D5E0496}"/>
              </a:ext>
            </a:extLst>
          </p:cNvPr>
          <p:cNvSpPr/>
          <p:nvPr userDrawn="1"/>
        </p:nvSpPr>
        <p:spPr>
          <a:xfrm rot="10800000">
            <a:off x="9599626" y="6383644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8" name="Hexagon 97">
            <a:extLst>
              <a:ext uri="{FF2B5EF4-FFF2-40B4-BE49-F238E27FC236}">
                <a16:creationId xmlns:a16="http://schemas.microsoft.com/office/drawing/2014/main" id="{8211B0E4-C884-C17D-E9E4-9635DFAFC122}"/>
              </a:ext>
            </a:extLst>
          </p:cNvPr>
          <p:cNvSpPr/>
          <p:nvPr userDrawn="1"/>
        </p:nvSpPr>
        <p:spPr>
          <a:xfrm rot="10800000">
            <a:off x="9596711" y="4823837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9" name="Hexagon 98">
            <a:extLst>
              <a:ext uri="{FF2B5EF4-FFF2-40B4-BE49-F238E27FC236}">
                <a16:creationId xmlns:a16="http://schemas.microsoft.com/office/drawing/2014/main" id="{392A53E5-D88D-3A78-1B3F-C8A2B6DCF22C}"/>
              </a:ext>
            </a:extLst>
          </p:cNvPr>
          <p:cNvSpPr/>
          <p:nvPr userDrawn="1"/>
        </p:nvSpPr>
        <p:spPr>
          <a:xfrm rot="10800000">
            <a:off x="8994058" y="6000624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0" name="Hexagon 99">
            <a:extLst>
              <a:ext uri="{FF2B5EF4-FFF2-40B4-BE49-F238E27FC236}">
                <a16:creationId xmlns:a16="http://schemas.microsoft.com/office/drawing/2014/main" id="{A1243500-0EDE-2F7E-46D6-6A7752416C54}"/>
              </a:ext>
            </a:extLst>
          </p:cNvPr>
          <p:cNvSpPr/>
          <p:nvPr userDrawn="1"/>
        </p:nvSpPr>
        <p:spPr>
          <a:xfrm rot="10800000">
            <a:off x="10781845" y="3983809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1" name="Hexagon 100">
            <a:extLst>
              <a:ext uri="{FF2B5EF4-FFF2-40B4-BE49-F238E27FC236}">
                <a16:creationId xmlns:a16="http://schemas.microsoft.com/office/drawing/2014/main" id="{10A28E0A-3B3A-42A8-6709-1E5C17AAC4EE}"/>
              </a:ext>
            </a:extLst>
          </p:cNvPr>
          <p:cNvSpPr/>
          <p:nvPr userDrawn="1"/>
        </p:nvSpPr>
        <p:spPr>
          <a:xfrm rot="10800000">
            <a:off x="11387414" y="3577129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2" name="Hexagon 101">
            <a:extLst>
              <a:ext uri="{FF2B5EF4-FFF2-40B4-BE49-F238E27FC236}">
                <a16:creationId xmlns:a16="http://schemas.microsoft.com/office/drawing/2014/main" id="{2EF28682-665A-3335-52B4-D836088435A5}"/>
              </a:ext>
            </a:extLst>
          </p:cNvPr>
          <p:cNvSpPr/>
          <p:nvPr userDrawn="1"/>
        </p:nvSpPr>
        <p:spPr>
          <a:xfrm rot="10800000">
            <a:off x="11966979" y="3995704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3" name="Hexagon 102">
            <a:extLst>
              <a:ext uri="{FF2B5EF4-FFF2-40B4-BE49-F238E27FC236}">
                <a16:creationId xmlns:a16="http://schemas.microsoft.com/office/drawing/2014/main" id="{E32AB2D0-4381-FE75-CAC0-9E733B22914C}"/>
              </a:ext>
            </a:extLst>
          </p:cNvPr>
          <p:cNvSpPr/>
          <p:nvPr userDrawn="1"/>
        </p:nvSpPr>
        <p:spPr>
          <a:xfrm rot="10800000">
            <a:off x="8994059" y="5209302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4" name="Hexagon 103">
            <a:extLst>
              <a:ext uri="{FF2B5EF4-FFF2-40B4-BE49-F238E27FC236}">
                <a16:creationId xmlns:a16="http://schemas.microsoft.com/office/drawing/2014/main" id="{C5B5B1CD-EBF9-A2CE-2707-AC37853FAC90}"/>
              </a:ext>
            </a:extLst>
          </p:cNvPr>
          <p:cNvSpPr/>
          <p:nvPr userDrawn="1"/>
        </p:nvSpPr>
        <p:spPr>
          <a:xfrm rot="10800000">
            <a:off x="8369894" y="5609445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5" name="Hexagon 104">
            <a:extLst>
              <a:ext uri="{FF2B5EF4-FFF2-40B4-BE49-F238E27FC236}">
                <a16:creationId xmlns:a16="http://schemas.microsoft.com/office/drawing/2014/main" id="{F25ECE0B-F75C-4766-F75B-313CB1613690}"/>
              </a:ext>
            </a:extLst>
          </p:cNvPr>
          <p:cNvSpPr/>
          <p:nvPr userDrawn="1"/>
        </p:nvSpPr>
        <p:spPr>
          <a:xfrm rot="10800000">
            <a:off x="8369895" y="6384772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6" name="Hexagon 105">
            <a:extLst>
              <a:ext uri="{FF2B5EF4-FFF2-40B4-BE49-F238E27FC236}">
                <a16:creationId xmlns:a16="http://schemas.microsoft.com/office/drawing/2014/main" id="{467D4614-6333-9F3D-3F5F-A0D09EC77ADD}"/>
              </a:ext>
            </a:extLst>
          </p:cNvPr>
          <p:cNvSpPr/>
          <p:nvPr userDrawn="1"/>
        </p:nvSpPr>
        <p:spPr>
          <a:xfrm rot="10800000">
            <a:off x="8996973" y="6782663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7" name="Hexagon 106">
            <a:extLst>
              <a:ext uri="{FF2B5EF4-FFF2-40B4-BE49-F238E27FC236}">
                <a16:creationId xmlns:a16="http://schemas.microsoft.com/office/drawing/2014/main" id="{916818F8-42A8-9ECC-CBD3-04BB37A95D12}"/>
              </a:ext>
            </a:extLst>
          </p:cNvPr>
          <p:cNvSpPr/>
          <p:nvPr userDrawn="1"/>
        </p:nvSpPr>
        <p:spPr>
          <a:xfrm rot="10800000">
            <a:off x="7745731" y="6017637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8" name="Hexagon 107">
            <a:extLst>
              <a:ext uri="{FF2B5EF4-FFF2-40B4-BE49-F238E27FC236}">
                <a16:creationId xmlns:a16="http://schemas.microsoft.com/office/drawing/2014/main" id="{8F866A7F-FE2F-2D6E-F826-F7AEB6BC9959}"/>
              </a:ext>
            </a:extLst>
          </p:cNvPr>
          <p:cNvSpPr/>
          <p:nvPr userDrawn="1"/>
        </p:nvSpPr>
        <p:spPr>
          <a:xfrm rot="10800000">
            <a:off x="7745732" y="6793421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9" name="Hexagon 108">
            <a:extLst>
              <a:ext uri="{FF2B5EF4-FFF2-40B4-BE49-F238E27FC236}">
                <a16:creationId xmlns:a16="http://schemas.microsoft.com/office/drawing/2014/main" id="{C5B65540-0D35-9777-0AD9-07E0B9DB5008}"/>
              </a:ext>
            </a:extLst>
          </p:cNvPr>
          <p:cNvSpPr/>
          <p:nvPr userDrawn="1"/>
        </p:nvSpPr>
        <p:spPr>
          <a:xfrm rot="10800000">
            <a:off x="9587503" y="4040584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0" name="Hexagon 109">
            <a:extLst>
              <a:ext uri="{FF2B5EF4-FFF2-40B4-BE49-F238E27FC236}">
                <a16:creationId xmlns:a16="http://schemas.microsoft.com/office/drawing/2014/main" id="{5DC97BF2-D3BB-27F1-F762-86857623F795}"/>
              </a:ext>
            </a:extLst>
          </p:cNvPr>
          <p:cNvSpPr/>
          <p:nvPr userDrawn="1"/>
        </p:nvSpPr>
        <p:spPr>
          <a:xfrm rot="10800000">
            <a:off x="8384212" y="4834118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1" name="Hexagon 110">
            <a:extLst>
              <a:ext uri="{FF2B5EF4-FFF2-40B4-BE49-F238E27FC236}">
                <a16:creationId xmlns:a16="http://schemas.microsoft.com/office/drawing/2014/main" id="{29550BE9-E05C-49DC-C439-A37AADD60961}"/>
              </a:ext>
            </a:extLst>
          </p:cNvPr>
          <p:cNvSpPr/>
          <p:nvPr userDrawn="1"/>
        </p:nvSpPr>
        <p:spPr>
          <a:xfrm rot="10800000">
            <a:off x="10166420" y="3624909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2" name="Hexagon 111">
            <a:extLst>
              <a:ext uri="{FF2B5EF4-FFF2-40B4-BE49-F238E27FC236}">
                <a16:creationId xmlns:a16="http://schemas.microsoft.com/office/drawing/2014/main" id="{1BF9E2CD-0B6A-B998-EC9E-7017DBB43016}"/>
              </a:ext>
            </a:extLst>
          </p:cNvPr>
          <p:cNvSpPr/>
          <p:nvPr userDrawn="1"/>
        </p:nvSpPr>
        <p:spPr>
          <a:xfrm rot="10800000">
            <a:off x="8986864" y="4428176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4" name="Hexagon 113">
            <a:extLst>
              <a:ext uri="{FF2B5EF4-FFF2-40B4-BE49-F238E27FC236}">
                <a16:creationId xmlns:a16="http://schemas.microsoft.com/office/drawing/2014/main" id="{F6C277CF-035C-AAD0-2E2C-39B9A8EA8E04}"/>
              </a:ext>
            </a:extLst>
          </p:cNvPr>
          <p:cNvSpPr/>
          <p:nvPr userDrawn="1"/>
        </p:nvSpPr>
        <p:spPr>
          <a:xfrm rot="10800000">
            <a:off x="8394985" y="4044352"/>
            <a:ext cx="699247" cy="699247"/>
          </a:xfrm>
          <a:prstGeom prst="hexagon">
            <a:avLst/>
          </a:prstGeom>
          <a:solidFill>
            <a:srgbClr val="BA0C2F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5" name="Hexagon 114">
            <a:extLst>
              <a:ext uri="{FF2B5EF4-FFF2-40B4-BE49-F238E27FC236}">
                <a16:creationId xmlns:a16="http://schemas.microsoft.com/office/drawing/2014/main" id="{EDF3C97D-6EEB-859F-D991-A2D762355ECD}"/>
              </a:ext>
            </a:extLst>
          </p:cNvPr>
          <p:cNvSpPr/>
          <p:nvPr userDrawn="1"/>
        </p:nvSpPr>
        <p:spPr>
          <a:xfrm rot="10800000">
            <a:off x="7741453" y="5228328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6" name="Hexagon 115">
            <a:extLst>
              <a:ext uri="{FF2B5EF4-FFF2-40B4-BE49-F238E27FC236}">
                <a16:creationId xmlns:a16="http://schemas.microsoft.com/office/drawing/2014/main" id="{994EE1FB-D321-8394-77F3-13F9EEC71719}"/>
              </a:ext>
            </a:extLst>
          </p:cNvPr>
          <p:cNvSpPr/>
          <p:nvPr userDrawn="1"/>
        </p:nvSpPr>
        <p:spPr>
          <a:xfrm rot="10800000">
            <a:off x="7121568" y="6422891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0FE241-1F87-E683-155B-D932FBA6B7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842716" y="5465281"/>
            <a:ext cx="2506568" cy="64236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5AEFC707-95AD-5828-B5F1-32FC82896A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254872" y="3393161"/>
            <a:ext cx="7682255" cy="30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524000" y="375196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erriweather Sans Light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30D915C-2BE4-B533-47B4-781A4BC8A518}"/>
              </a:ext>
            </a:extLst>
          </p:cNvPr>
          <p:cNvGrpSpPr/>
          <p:nvPr userDrawn="1"/>
        </p:nvGrpSpPr>
        <p:grpSpPr>
          <a:xfrm flipH="1" flipV="1">
            <a:off x="-1414535" y="1254215"/>
            <a:ext cx="3487716" cy="6168821"/>
            <a:chOff x="10353268" y="-164693"/>
            <a:chExt cx="3487716" cy="6168821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BA28CC87-0B18-D41C-31B5-5C8278CD2A9C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F0A47345-C544-F6EC-2C4E-91A9B67F2EF0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DA4C10A-1364-D041-4F13-4E708D6C92A8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36D8B499-FBB6-0D48-E99F-0483F2D8A7D9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52430834-6CA8-4835-CE0E-5FC9866B9403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859BC8EB-02E0-6FEB-D000-AF2C63453292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3A72E33C-E46C-0E7C-F95F-E594728E6C0D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44BBD847-C3CC-008E-CEE0-525179CCB5FB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AAA8CFE4-39C6-0108-382F-675D51343B41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E2A3713D-FBD1-D781-C75A-7B1FD1F6D66C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75D50D48-0DCD-645C-45A3-B886F633C9C8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4D18F7B6-CA13-F0A0-14CC-505C01222E67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D11AEF51-7FE5-FAE2-9A94-C0CA172D9420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E5152061-8F79-FEB2-50F2-2C3566673456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AE48162C-C88D-31B1-2905-95128C4EFEE2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EF071304-ED4B-AB94-5AF1-A9FCC6074FBB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6EA37B62-CC5A-1882-24EF-E10F7165D506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14C5B8D9-2518-65BB-EA76-0BEB63B5061A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ED31A6D0-ECEC-3954-5255-E8C1A3216BAF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019EC1E6-1411-B88E-6E17-AD8B45F44299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9832F2A9-5B22-A2D3-02F3-831BA92FED92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9AD72D7C-B8E0-34D7-F53B-BFD356BE2C4C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E54E23A2-328E-B88F-2522-67F9947CF371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BE2EEB32-5D9F-7A73-4282-00D492F70B13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8F92F80D-8457-6972-2B50-C230A34651A1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84616BA5-64A5-1423-14F6-BEFAA8D53FA9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7" name="Hexagon 36">
              <a:extLst>
                <a:ext uri="{FF2B5EF4-FFF2-40B4-BE49-F238E27FC236}">
                  <a16:creationId xmlns:a16="http://schemas.microsoft.com/office/drawing/2014/main" id="{38981EC0-8B9B-3297-DA41-8D00D61B27F5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898717AF-356D-6E70-C33E-75DDB05B7643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0CE2D89-991A-887C-13C5-9AFBBD6E37F0}"/>
              </a:ext>
            </a:extLst>
          </p:cNvPr>
          <p:cNvGrpSpPr/>
          <p:nvPr userDrawn="1"/>
        </p:nvGrpSpPr>
        <p:grpSpPr>
          <a:xfrm>
            <a:off x="10505668" y="-103998"/>
            <a:ext cx="3487716" cy="6168821"/>
            <a:chOff x="10353268" y="-164693"/>
            <a:chExt cx="3487716" cy="6168821"/>
          </a:xfrm>
        </p:grpSpPr>
        <p:sp>
          <p:nvSpPr>
            <p:cNvPr id="40" name="Hexagon 39">
              <a:extLst>
                <a:ext uri="{FF2B5EF4-FFF2-40B4-BE49-F238E27FC236}">
                  <a16:creationId xmlns:a16="http://schemas.microsoft.com/office/drawing/2014/main" id="{6ABD44F3-3F2B-F5B0-4BC8-703942A60993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1" name="Hexagon 40">
              <a:extLst>
                <a:ext uri="{FF2B5EF4-FFF2-40B4-BE49-F238E27FC236}">
                  <a16:creationId xmlns:a16="http://schemas.microsoft.com/office/drawing/2014/main" id="{AE693486-34A9-5F56-A865-1CE3DE39C0A7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990E7EE5-613D-E7B7-14E1-6E3D9F71651A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C312E431-EAE4-23C9-A8CF-BDE8BCFA8C02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9D103009-4FB7-CEDF-0C26-DE8B01C5351E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5" name="Hexagon 44">
              <a:extLst>
                <a:ext uri="{FF2B5EF4-FFF2-40B4-BE49-F238E27FC236}">
                  <a16:creationId xmlns:a16="http://schemas.microsoft.com/office/drawing/2014/main" id="{3E88EDF0-5D7E-BD5A-0208-58D0BBB81AFB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696173C3-7277-1531-8A7A-3548678C10F1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FCF3434D-2B03-C305-FB0B-B698D6F2AFDF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10F061FF-641B-9E71-989F-90188B087973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D952D7DA-6132-46CB-777B-A83B0B604250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AF42D9B8-C14D-698D-D37A-9C5D643343BF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DF5ED811-C214-7AFB-BFB8-0D92D84E77F9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1D8672C7-54E3-C340-5D43-9FFDE2E3D3E0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7658C103-6D47-3270-BC92-8C3179AFA3D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0D17E6FE-28C5-97FC-E67A-083F004B2830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D460B425-5344-0679-565D-6E01A2FAE183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A6361C63-3873-B987-A2CB-DAA5479423E7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F8AA4962-D839-0BDD-03EA-75A1D9B4C0F2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BEABF3B8-2958-BB61-9A44-6080057D0FA7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43F854EB-89BA-FD76-9A0E-BD38E3615ECA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2B63DCB4-55BE-D0B3-E0B2-F286B22CEA48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B0A15A54-2F79-9D5E-D03A-9F03ACE738FE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9B465CB9-CF1A-221E-85A6-233909696B0D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516F9BEB-2C0D-E7F9-C6FA-FC3D54561097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A8F9F03D-A45A-3A01-CABB-3B758DB7E914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5E6D426B-9252-6F6A-2671-052663098F37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6" name="Hexagon 65">
              <a:extLst>
                <a:ext uri="{FF2B5EF4-FFF2-40B4-BE49-F238E27FC236}">
                  <a16:creationId xmlns:a16="http://schemas.microsoft.com/office/drawing/2014/main" id="{D45D957C-582D-9355-2A29-F7B92B60351B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7" name="Hexagon 66">
              <a:extLst>
                <a:ext uri="{FF2B5EF4-FFF2-40B4-BE49-F238E27FC236}">
                  <a16:creationId xmlns:a16="http://schemas.microsoft.com/office/drawing/2014/main" id="{451E0FE5-9F21-D12D-C849-B44DAF012509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Merriweather Sans Ligh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598D994-5E3A-1A8C-5EFC-AEB4D941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0FFF3A3-20CE-0626-EA9F-FC3BD1665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4BAE97-4FF5-CD55-9D3B-D994480595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3EF8AFEA-0FAD-483A-1E72-E4085793D17A}"/>
              </a:ext>
            </a:extLst>
          </p:cNvPr>
          <p:cNvGrpSpPr/>
          <p:nvPr userDrawn="1"/>
        </p:nvGrpSpPr>
        <p:grpSpPr>
          <a:xfrm rot="5400000">
            <a:off x="-1726042" y="3151537"/>
            <a:ext cx="3452084" cy="4920495"/>
            <a:chOff x="9608354" y="3917656"/>
            <a:chExt cx="3452084" cy="4920495"/>
          </a:xfrm>
        </p:grpSpPr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965B48D9-2A5C-D336-AB95-988D4CF1E1E9}"/>
                </a:ext>
              </a:extLst>
            </p:cNvPr>
            <p:cNvSpPr/>
            <p:nvPr userDrawn="1"/>
          </p:nvSpPr>
          <p:spPr>
            <a:xfrm rot="16200000" flipV="1">
              <a:off x="11559783" y="755933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253850C9-A8D6-A875-42CE-3C916565A63C}"/>
                </a:ext>
              </a:extLst>
            </p:cNvPr>
            <p:cNvSpPr/>
            <p:nvPr userDrawn="1"/>
          </p:nvSpPr>
          <p:spPr>
            <a:xfrm rot="16200000" flipV="1">
              <a:off x="11951410" y="6979772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29E3F4CC-ECC2-706E-9C32-3D92B65D3938}"/>
                </a:ext>
              </a:extLst>
            </p:cNvPr>
            <p:cNvSpPr/>
            <p:nvPr userDrawn="1"/>
          </p:nvSpPr>
          <p:spPr>
            <a:xfrm rot="16200000" flipV="1">
              <a:off x="11168157" y="697977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F2D5BE6A-7B20-27B1-A420-775B2B3BEAA6}"/>
                </a:ext>
              </a:extLst>
            </p:cNvPr>
            <p:cNvSpPr/>
            <p:nvPr userDrawn="1"/>
          </p:nvSpPr>
          <p:spPr>
            <a:xfrm rot="16200000" flipV="1">
              <a:off x="11559783" y="63742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50E3827C-12CB-386D-7E67-A991F12C48A0}"/>
                </a:ext>
              </a:extLst>
            </p:cNvPr>
            <p:cNvSpPr/>
            <p:nvPr userDrawn="1"/>
          </p:nvSpPr>
          <p:spPr>
            <a:xfrm rot="16200000" flipV="1">
              <a:off x="10384903" y="81389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24FA8FD0-2153-A4A6-BBC9-8CE0730A16F9}"/>
                </a:ext>
              </a:extLst>
            </p:cNvPr>
            <p:cNvSpPr/>
            <p:nvPr userDrawn="1"/>
          </p:nvSpPr>
          <p:spPr>
            <a:xfrm rot="16200000" flipV="1">
              <a:off x="10776530" y="755933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284C7FEE-D44A-D0A2-858E-D5D6258AC254}"/>
                </a:ext>
              </a:extLst>
            </p:cNvPr>
            <p:cNvSpPr/>
            <p:nvPr userDrawn="1"/>
          </p:nvSpPr>
          <p:spPr>
            <a:xfrm rot="16200000" flipV="1">
              <a:off x="10376834" y="695377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63B9B822-975A-58B1-BFAA-55953559ED67}"/>
                </a:ext>
              </a:extLst>
            </p:cNvPr>
            <p:cNvSpPr/>
            <p:nvPr userDrawn="1"/>
          </p:nvSpPr>
          <p:spPr>
            <a:xfrm rot="16200000" flipV="1">
              <a:off x="10768461" y="637420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4B507902-A328-D9F3-515F-DAE420708458}"/>
                </a:ext>
              </a:extLst>
            </p:cNvPr>
            <p:cNvSpPr/>
            <p:nvPr userDrawn="1"/>
          </p:nvSpPr>
          <p:spPr>
            <a:xfrm rot="16200000" flipV="1">
              <a:off x="9985208" y="63742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8327DDAF-2D41-DE4D-08ED-9595DD5F2C48}"/>
                </a:ext>
              </a:extLst>
            </p:cNvPr>
            <p:cNvSpPr/>
            <p:nvPr userDrawn="1"/>
          </p:nvSpPr>
          <p:spPr>
            <a:xfrm rot="16200000" flipV="1">
              <a:off x="11168158" y="812321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2DCF941A-04A4-65FE-C3C4-7E62DE4DE0C9}"/>
                </a:ext>
              </a:extLst>
            </p:cNvPr>
            <p:cNvSpPr/>
            <p:nvPr userDrawn="1"/>
          </p:nvSpPr>
          <p:spPr>
            <a:xfrm rot="16200000" flipV="1">
              <a:off x="11951413" y="8123220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EBE27D20-669F-6B06-CBA6-E1C15EDA1ED9}"/>
                </a:ext>
              </a:extLst>
            </p:cNvPr>
            <p:cNvSpPr/>
            <p:nvPr userDrawn="1"/>
          </p:nvSpPr>
          <p:spPr>
            <a:xfrm rot="16200000" flipV="1">
              <a:off x="12347074" y="7551495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46B50B44-FC9B-EBAE-FBA2-DDB2E159BD9A}"/>
                </a:ext>
              </a:extLst>
            </p:cNvPr>
            <p:cNvSpPr/>
            <p:nvPr userDrawn="1"/>
          </p:nvSpPr>
          <p:spPr>
            <a:xfrm rot="16200000" flipV="1">
              <a:off x="12351106" y="6374204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13291586-FC9B-84D8-9F99-569710FEAC10}"/>
                </a:ext>
              </a:extLst>
            </p:cNvPr>
            <p:cNvSpPr/>
            <p:nvPr userDrawn="1"/>
          </p:nvSpPr>
          <p:spPr>
            <a:xfrm rot="16200000" flipV="1">
              <a:off x="9970154" y="7551495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83AB19C2-355E-ED19-0D21-5DC162CCC1CC}"/>
                </a:ext>
              </a:extLst>
            </p:cNvPr>
            <p:cNvSpPr/>
            <p:nvPr userDrawn="1"/>
          </p:nvSpPr>
          <p:spPr>
            <a:xfrm rot="16200000" flipV="1">
              <a:off x="11156372" y="577155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8CDDD1B8-9F0C-B7D3-E370-A8B85B196EBC}"/>
                </a:ext>
              </a:extLst>
            </p:cNvPr>
            <p:cNvSpPr/>
            <p:nvPr userDrawn="1"/>
          </p:nvSpPr>
          <p:spPr>
            <a:xfrm rot="16200000" flipV="1">
              <a:off x="11951414" y="577155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8F86CE3B-EEA3-172E-20B1-FD1BF39A238A}"/>
                </a:ext>
              </a:extLst>
            </p:cNvPr>
            <p:cNvSpPr/>
            <p:nvPr userDrawn="1"/>
          </p:nvSpPr>
          <p:spPr>
            <a:xfrm rot="16200000" flipV="1">
              <a:off x="10391607" y="576863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2D91BE9B-2535-6D2B-2997-B80279F497E5}"/>
                </a:ext>
              </a:extLst>
            </p:cNvPr>
            <p:cNvSpPr/>
            <p:nvPr userDrawn="1"/>
          </p:nvSpPr>
          <p:spPr>
            <a:xfrm rot="16200000" flipV="1">
              <a:off x="11568394" y="5165983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709536A7-8890-CE74-FEE6-9A139F2C5AA2}"/>
                </a:ext>
              </a:extLst>
            </p:cNvPr>
            <p:cNvSpPr/>
            <p:nvPr userDrawn="1"/>
          </p:nvSpPr>
          <p:spPr>
            <a:xfrm rot="16200000" flipV="1">
              <a:off x="10777072" y="516598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36FCF902-7169-FBE5-0DFD-C40B241AE4E8}"/>
                </a:ext>
              </a:extLst>
            </p:cNvPr>
            <p:cNvSpPr/>
            <p:nvPr userDrawn="1"/>
          </p:nvSpPr>
          <p:spPr>
            <a:xfrm rot="16200000" flipV="1">
              <a:off x="11177215" y="454181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D20FC5E0-4435-2381-4C4B-CF5D1EDD369E}"/>
                </a:ext>
              </a:extLst>
            </p:cNvPr>
            <p:cNvSpPr/>
            <p:nvPr userDrawn="1"/>
          </p:nvSpPr>
          <p:spPr>
            <a:xfrm rot="16200000" flipV="1">
              <a:off x="11952542" y="454182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93EB1152-D2F0-EF65-16A2-DEFC6EB94BE3}"/>
                </a:ext>
              </a:extLst>
            </p:cNvPr>
            <p:cNvSpPr/>
            <p:nvPr userDrawn="1"/>
          </p:nvSpPr>
          <p:spPr>
            <a:xfrm rot="16200000" flipV="1">
              <a:off x="12350433" y="516889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AD5BF9FC-2EE7-4D32-D1DE-E8DF7099D7D7}"/>
                </a:ext>
              </a:extLst>
            </p:cNvPr>
            <p:cNvSpPr/>
            <p:nvPr userDrawn="1"/>
          </p:nvSpPr>
          <p:spPr>
            <a:xfrm rot="16200000" flipV="1">
              <a:off x="11585407" y="391765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CF5F08AC-459F-9C4D-EEB9-3E8F1982A8ED}"/>
                </a:ext>
              </a:extLst>
            </p:cNvPr>
            <p:cNvSpPr/>
            <p:nvPr userDrawn="1"/>
          </p:nvSpPr>
          <p:spPr>
            <a:xfrm rot="16200000" flipV="1">
              <a:off x="12361191" y="39176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C42A95EA-B473-2FE1-699F-F1C203A8FD07}"/>
                </a:ext>
              </a:extLst>
            </p:cNvPr>
            <p:cNvSpPr/>
            <p:nvPr userDrawn="1"/>
          </p:nvSpPr>
          <p:spPr>
            <a:xfrm rot="16200000" flipV="1">
              <a:off x="9608354" y="5759428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53298161-2C36-6805-1E63-6C28B4E845D7}"/>
                </a:ext>
              </a:extLst>
            </p:cNvPr>
            <p:cNvSpPr/>
            <p:nvPr userDrawn="1"/>
          </p:nvSpPr>
          <p:spPr>
            <a:xfrm rot="16200000" flipV="1">
              <a:off x="10401888" y="455613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53090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bg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bg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bg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bg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2AD8C54-5D7F-C18C-5E5A-7EEA7AD07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4981B92-CE05-901B-CF6C-1D1C6C04C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157754-C518-4AC7-F6BC-302133C000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D93883-E90C-860E-E8F5-ACC8E9E63022}"/>
              </a:ext>
            </a:extLst>
          </p:cNvPr>
          <p:cNvGrpSpPr/>
          <p:nvPr userDrawn="1"/>
        </p:nvGrpSpPr>
        <p:grpSpPr>
          <a:xfrm rot="10800000">
            <a:off x="-589220" y="-259106"/>
            <a:ext cx="3452084" cy="4920495"/>
            <a:chOff x="9608354" y="3917656"/>
            <a:chExt cx="3452084" cy="4920495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36A79E18-B8AF-52D5-EB48-8A8EC7E1E331}"/>
                </a:ext>
              </a:extLst>
            </p:cNvPr>
            <p:cNvSpPr/>
            <p:nvPr userDrawn="1"/>
          </p:nvSpPr>
          <p:spPr>
            <a:xfrm rot="16200000" flipV="1">
              <a:off x="11559783" y="755933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4A55214B-F13F-A23C-144F-A2083E889609}"/>
                </a:ext>
              </a:extLst>
            </p:cNvPr>
            <p:cNvSpPr/>
            <p:nvPr userDrawn="1"/>
          </p:nvSpPr>
          <p:spPr>
            <a:xfrm rot="16200000" flipV="1">
              <a:off x="11951410" y="6979772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11133D2A-36D9-0AEB-124D-18ECFC98FDAE}"/>
                </a:ext>
              </a:extLst>
            </p:cNvPr>
            <p:cNvSpPr/>
            <p:nvPr userDrawn="1"/>
          </p:nvSpPr>
          <p:spPr>
            <a:xfrm rot="16200000" flipV="1">
              <a:off x="11168157" y="697977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BE5C8318-654A-7D0F-90B8-136751C54DA4}"/>
                </a:ext>
              </a:extLst>
            </p:cNvPr>
            <p:cNvSpPr/>
            <p:nvPr userDrawn="1"/>
          </p:nvSpPr>
          <p:spPr>
            <a:xfrm rot="16200000" flipV="1">
              <a:off x="11559783" y="63742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9B746CA5-9BA0-A9A4-7B6C-EC2AE8893AC8}"/>
                </a:ext>
              </a:extLst>
            </p:cNvPr>
            <p:cNvSpPr/>
            <p:nvPr userDrawn="1"/>
          </p:nvSpPr>
          <p:spPr>
            <a:xfrm rot="16200000" flipV="1">
              <a:off x="10384903" y="81389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D186935D-EA36-EF10-3DA2-B93EDDAB790B}"/>
                </a:ext>
              </a:extLst>
            </p:cNvPr>
            <p:cNvSpPr/>
            <p:nvPr userDrawn="1"/>
          </p:nvSpPr>
          <p:spPr>
            <a:xfrm rot="16200000" flipV="1">
              <a:off x="10776530" y="755933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56857223-324E-3F74-8DA0-10E96484046D}"/>
                </a:ext>
              </a:extLst>
            </p:cNvPr>
            <p:cNvSpPr/>
            <p:nvPr userDrawn="1"/>
          </p:nvSpPr>
          <p:spPr>
            <a:xfrm rot="16200000" flipV="1">
              <a:off x="10376834" y="695377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E6C40F5B-6323-8DB0-7E3F-018F2F274247}"/>
                </a:ext>
              </a:extLst>
            </p:cNvPr>
            <p:cNvSpPr/>
            <p:nvPr userDrawn="1"/>
          </p:nvSpPr>
          <p:spPr>
            <a:xfrm rot="16200000" flipV="1">
              <a:off x="10768461" y="637420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B00AA60F-5F0A-AD02-065F-F25F0DBA0DF0}"/>
                </a:ext>
              </a:extLst>
            </p:cNvPr>
            <p:cNvSpPr/>
            <p:nvPr userDrawn="1"/>
          </p:nvSpPr>
          <p:spPr>
            <a:xfrm rot="16200000" flipV="1">
              <a:off x="9985208" y="63742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063CF4DD-F43A-2793-40EA-278B0097A330}"/>
                </a:ext>
              </a:extLst>
            </p:cNvPr>
            <p:cNvSpPr/>
            <p:nvPr userDrawn="1"/>
          </p:nvSpPr>
          <p:spPr>
            <a:xfrm rot="16200000" flipV="1">
              <a:off x="11168158" y="812321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AAF545E4-C508-F7F0-0376-DB22C4C5D804}"/>
                </a:ext>
              </a:extLst>
            </p:cNvPr>
            <p:cNvSpPr/>
            <p:nvPr userDrawn="1"/>
          </p:nvSpPr>
          <p:spPr>
            <a:xfrm rot="16200000" flipV="1">
              <a:off x="11951413" y="8123220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1BEDAB9F-C73C-7489-B5E2-9F9BA6946F5D}"/>
                </a:ext>
              </a:extLst>
            </p:cNvPr>
            <p:cNvSpPr/>
            <p:nvPr userDrawn="1"/>
          </p:nvSpPr>
          <p:spPr>
            <a:xfrm rot="16200000" flipV="1">
              <a:off x="12347074" y="7551495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780043B4-CE7C-577D-91D1-7B068DE22758}"/>
                </a:ext>
              </a:extLst>
            </p:cNvPr>
            <p:cNvSpPr/>
            <p:nvPr userDrawn="1"/>
          </p:nvSpPr>
          <p:spPr>
            <a:xfrm rot="16200000" flipV="1">
              <a:off x="12351106" y="6374204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6489881D-F7CF-4852-9796-AC58A5D43395}"/>
                </a:ext>
              </a:extLst>
            </p:cNvPr>
            <p:cNvSpPr/>
            <p:nvPr userDrawn="1"/>
          </p:nvSpPr>
          <p:spPr>
            <a:xfrm rot="16200000" flipV="1">
              <a:off x="9970154" y="7551495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769662AE-B8F8-CFB1-6F39-DFF091F95F89}"/>
                </a:ext>
              </a:extLst>
            </p:cNvPr>
            <p:cNvSpPr/>
            <p:nvPr userDrawn="1"/>
          </p:nvSpPr>
          <p:spPr>
            <a:xfrm rot="16200000" flipV="1">
              <a:off x="11156372" y="577155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A1A17ADF-D1AB-C015-18DC-CFFAB762FDFB}"/>
                </a:ext>
              </a:extLst>
            </p:cNvPr>
            <p:cNvSpPr/>
            <p:nvPr userDrawn="1"/>
          </p:nvSpPr>
          <p:spPr>
            <a:xfrm rot="16200000" flipV="1">
              <a:off x="11951414" y="577155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2A7D6AB1-57FC-78A4-2435-A298908F8889}"/>
                </a:ext>
              </a:extLst>
            </p:cNvPr>
            <p:cNvSpPr/>
            <p:nvPr userDrawn="1"/>
          </p:nvSpPr>
          <p:spPr>
            <a:xfrm rot="16200000" flipV="1">
              <a:off x="10391607" y="576863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4F5C925D-47DF-63D1-8328-F75B58297B3D}"/>
                </a:ext>
              </a:extLst>
            </p:cNvPr>
            <p:cNvSpPr/>
            <p:nvPr userDrawn="1"/>
          </p:nvSpPr>
          <p:spPr>
            <a:xfrm rot="16200000" flipV="1">
              <a:off x="11568394" y="5165983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B1120E98-717F-ECE9-9227-9147751A7C07}"/>
                </a:ext>
              </a:extLst>
            </p:cNvPr>
            <p:cNvSpPr/>
            <p:nvPr userDrawn="1"/>
          </p:nvSpPr>
          <p:spPr>
            <a:xfrm rot="16200000" flipV="1">
              <a:off x="10777072" y="516598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AC8AFE01-4CC5-ADDA-762A-910FFEA908D0}"/>
                </a:ext>
              </a:extLst>
            </p:cNvPr>
            <p:cNvSpPr/>
            <p:nvPr userDrawn="1"/>
          </p:nvSpPr>
          <p:spPr>
            <a:xfrm rot="16200000" flipV="1">
              <a:off x="11177215" y="454181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6B70FAF7-A31B-2171-3E53-C229C196F972}"/>
                </a:ext>
              </a:extLst>
            </p:cNvPr>
            <p:cNvSpPr/>
            <p:nvPr userDrawn="1"/>
          </p:nvSpPr>
          <p:spPr>
            <a:xfrm rot="16200000" flipV="1">
              <a:off x="11952542" y="454182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E3120298-303C-F8CA-7DE8-80872F13E797}"/>
                </a:ext>
              </a:extLst>
            </p:cNvPr>
            <p:cNvSpPr/>
            <p:nvPr userDrawn="1"/>
          </p:nvSpPr>
          <p:spPr>
            <a:xfrm rot="16200000" flipV="1">
              <a:off x="12350433" y="516889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A94B3CF5-ECD5-A7B1-6479-6F915C9B7C67}"/>
                </a:ext>
              </a:extLst>
            </p:cNvPr>
            <p:cNvSpPr/>
            <p:nvPr userDrawn="1"/>
          </p:nvSpPr>
          <p:spPr>
            <a:xfrm rot="16200000" flipV="1">
              <a:off x="11585407" y="391765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A4B77011-AD05-8237-DF2E-793B8C68E260}"/>
                </a:ext>
              </a:extLst>
            </p:cNvPr>
            <p:cNvSpPr/>
            <p:nvPr userDrawn="1"/>
          </p:nvSpPr>
          <p:spPr>
            <a:xfrm rot="16200000" flipV="1">
              <a:off x="12361191" y="39176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1C17DF59-6CA3-2CB8-FFD5-47FEBEA71313}"/>
                </a:ext>
              </a:extLst>
            </p:cNvPr>
            <p:cNvSpPr/>
            <p:nvPr userDrawn="1"/>
          </p:nvSpPr>
          <p:spPr>
            <a:xfrm rot="16200000" flipV="1">
              <a:off x="9608354" y="5759428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DFC8EDA5-1343-6761-8E4B-9929C1593EE6}"/>
                </a:ext>
              </a:extLst>
            </p:cNvPr>
            <p:cNvSpPr/>
            <p:nvPr userDrawn="1"/>
          </p:nvSpPr>
          <p:spPr>
            <a:xfrm rot="16200000" flipV="1">
              <a:off x="10401888" y="455613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65915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65915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bg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bg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bg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bg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074B1B0-7707-DDAE-D31F-22ECF5E71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D301CA5-5AD2-4C52-C31B-0DFEAAE02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783248-404F-C8DE-7A93-65965A1984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 115">
            <a:extLst>
              <a:ext uri="{FF2B5EF4-FFF2-40B4-BE49-F238E27FC236}">
                <a16:creationId xmlns:a16="http://schemas.microsoft.com/office/drawing/2014/main" id="{A673725C-667C-B135-3C32-D80DA28A10A7}"/>
              </a:ext>
            </a:extLst>
          </p:cNvPr>
          <p:cNvGrpSpPr/>
          <p:nvPr userDrawn="1"/>
        </p:nvGrpSpPr>
        <p:grpSpPr>
          <a:xfrm>
            <a:off x="9085531" y="-164692"/>
            <a:ext cx="3544491" cy="6168821"/>
            <a:chOff x="9085531" y="-164692"/>
            <a:chExt cx="3544491" cy="6168821"/>
          </a:xfrm>
        </p:grpSpPr>
        <p:sp>
          <p:nvSpPr>
            <p:cNvPr id="81" name="Hexagon 80">
              <a:extLst>
                <a:ext uri="{FF2B5EF4-FFF2-40B4-BE49-F238E27FC236}">
                  <a16:creationId xmlns:a16="http://schemas.microsoft.com/office/drawing/2014/main" id="{D416C26E-A8E2-3F30-D96B-33860D351018}"/>
                </a:ext>
              </a:extLst>
            </p:cNvPr>
            <p:cNvSpPr/>
            <p:nvPr userDrawn="1"/>
          </p:nvSpPr>
          <p:spPr>
            <a:xfrm rot="5400000">
              <a:off x="11093735" y="414874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2" name="Hexagon 81">
              <a:extLst>
                <a:ext uri="{FF2B5EF4-FFF2-40B4-BE49-F238E27FC236}">
                  <a16:creationId xmlns:a16="http://schemas.microsoft.com/office/drawing/2014/main" id="{850E7AE6-75DD-687E-76D4-B0CA43765BF0}"/>
                </a:ext>
              </a:extLst>
            </p:cNvPr>
            <p:cNvSpPr/>
            <p:nvPr userDrawn="1"/>
          </p:nvSpPr>
          <p:spPr>
            <a:xfrm rot="5400000">
              <a:off x="11485362" y="994440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3" name="Hexagon 82">
              <a:extLst>
                <a:ext uri="{FF2B5EF4-FFF2-40B4-BE49-F238E27FC236}">
                  <a16:creationId xmlns:a16="http://schemas.microsoft.com/office/drawing/2014/main" id="{B48D409C-25B6-3969-2FED-BBB3A175406F}"/>
                </a:ext>
              </a:extLst>
            </p:cNvPr>
            <p:cNvSpPr/>
            <p:nvPr userDrawn="1"/>
          </p:nvSpPr>
          <p:spPr>
            <a:xfrm rot="5400000">
              <a:off x="10702109" y="99444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4" name="Hexagon 83">
              <a:extLst>
                <a:ext uri="{FF2B5EF4-FFF2-40B4-BE49-F238E27FC236}">
                  <a16:creationId xmlns:a16="http://schemas.microsoft.com/office/drawing/2014/main" id="{91FFE3F6-D049-DEE1-1650-0B7EE5D3D1EE}"/>
                </a:ext>
              </a:extLst>
            </p:cNvPr>
            <p:cNvSpPr/>
            <p:nvPr userDrawn="1"/>
          </p:nvSpPr>
          <p:spPr>
            <a:xfrm rot="5400000">
              <a:off x="11093735" y="160000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5" name="Hexagon 84">
              <a:extLst>
                <a:ext uri="{FF2B5EF4-FFF2-40B4-BE49-F238E27FC236}">
                  <a16:creationId xmlns:a16="http://schemas.microsoft.com/office/drawing/2014/main" id="{6B51A04C-3A42-6512-77BA-864F0832D31F}"/>
                </a:ext>
              </a:extLst>
            </p:cNvPr>
            <p:cNvSpPr/>
            <p:nvPr userDrawn="1"/>
          </p:nvSpPr>
          <p:spPr>
            <a:xfrm rot="5400000">
              <a:off x="9918855" y="-16469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6" name="Hexagon 85">
              <a:extLst>
                <a:ext uri="{FF2B5EF4-FFF2-40B4-BE49-F238E27FC236}">
                  <a16:creationId xmlns:a16="http://schemas.microsoft.com/office/drawing/2014/main" id="{FAC843EF-EC62-9214-A90D-AF8836AC02B0}"/>
                </a:ext>
              </a:extLst>
            </p:cNvPr>
            <p:cNvSpPr/>
            <p:nvPr userDrawn="1"/>
          </p:nvSpPr>
          <p:spPr>
            <a:xfrm rot="5400000">
              <a:off x="10310482" y="41487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7" name="Hexagon 86">
              <a:extLst>
                <a:ext uri="{FF2B5EF4-FFF2-40B4-BE49-F238E27FC236}">
                  <a16:creationId xmlns:a16="http://schemas.microsoft.com/office/drawing/2014/main" id="{D7703DF4-451A-33C7-1EB9-8DC119D03B66}"/>
                </a:ext>
              </a:extLst>
            </p:cNvPr>
            <p:cNvSpPr/>
            <p:nvPr userDrawn="1"/>
          </p:nvSpPr>
          <p:spPr>
            <a:xfrm rot="5400000">
              <a:off x="9910786" y="1020442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8" name="Hexagon 87">
              <a:extLst>
                <a:ext uri="{FF2B5EF4-FFF2-40B4-BE49-F238E27FC236}">
                  <a16:creationId xmlns:a16="http://schemas.microsoft.com/office/drawing/2014/main" id="{D2315563-F3C3-B7D4-097B-E15259D9CCF6}"/>
                </a:ext>
              </a:extLst>
            </p:cNvPr>
            <p:cNvSpPr/>
            <p:nvPr userDrawn="1"/>
          </p:nvSpPr>
          <p:spPr>
            <a:xfrm rot="5400000">
              <a:off x="10302413" y="160000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9" name="Hexagon 88">
              <a:extLst>
                <a:ext uri="{FF2B5EF4-FFF2-40B4-BE49-F238E27FC236}">
                  <a16:creationId xmlns:a16="http://schemas.microsoft.com/office/drawing/2014/main" id="{EB13A4EE-280F-0379-A04D-D4B50933A291}"/>
                </a:ext>
              </a:extLst>
            </p:cNvPr>
            <p:cNvSpPr/>
            <p:nvPr userDrawn="1"/>
          </p:nvSpPr>
          <p:spPr>
            <a:xfrm rot="5400000">
              <a:off x="9519160" y="160000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0" name="Hexagon 89">
              <a:extLst>
                <a:ext uri="{FF2B5EF4-FFF2-40B4-BE49-F238E27FC236}">
                  <a16:creationId xmlns:a16="http://schemas.microsoft.com/office/drawing/2014/main" id="{AF0A0CA9-16FF-9BC1-63E6-7DDB6B3F210A}"/>
                </a:ext>
              </a:extLst>
            </p:cNvPr>
            <p:cNvSpPr/>
            <p:nvPr userDrawn="1"/>
          </p:nvSpPr>
          <p:spPr>
            <a:xfrm rot="5400000">
              <a:off x="10702110" y="-149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1" name="Hexagon 90">
              <a:extLst>
                <a:ext uri="{FF2B5EF4-FFF2-40B4-BE49-F238E27FC236}">
                  <a16:creationId xmlns:a16="http://schemas.microsoft.com/office/drawing/2014/main" id="{3BC75CCD-00BD-A999-B560-46E92EA7F177}"/>
                </a:ext>
              </a:extLst>
            </p:cNvPr>
            <p:cNvSpPr/>
            <p:nvPr userDrawn="1"/>
          </p:nvSpPr>
          <p:spPr>
            <a:xfrm rot="5400000">
              <a:off x="11485365" y="-149008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2" name="Hexagon 91">
              <a:extLst>
                <a:ext uri="{FF2B5EF4-FFF2-40B4-BE49-F238E27FC236}">
                  <a16:creationId xmlns:a16="http://schemas.microsoft.com/office/drawing/2014/main" id="{7BF89232-74F6-F9F6-78BB-D2BF5F1A4946}"/>
                </a:ext>
              </a:extLst>
            </p:cNvPr>
            <p:cNvSpPr/>
            <p:nvPr userDrawn="1"/>
          </p:nvSpPr>
          <p:spPr>
            <a:xfrm rot="5400000">
              <a:off x="11881026" y="422717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3" name="Hexagon 92">
              <a:extLst>
                <a:ext uri="{FF2B5EF4-FFF2-40B4-BE49-F238E27FC236}">
                  <a16:creationId xmlns:a16="http://schemas.microsoft.com/office/drawing/2014/main" id="{CBA01298-4871-46B6-1BA9-B79DA0174689}"/>
                </a:ext>
              </a:extLst>
            </p:cNvPr>
            <p:cNvSpPr/>
            <p:nvPr userDrawn="1"/>
          </p:nvSpPr>
          <p:spPr>
            <a:xfrm rot="5400000">
              <a:off x="11885058" y="1600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4" name="Hexagon 93">
              <a:extLst>
                <a:ext uri="{FF2B5EF4-FFF2-40B4-BE49-F238E27FC236}">
                  <a16:creationId xmlns:a16="http://schemas.microsoft.com/office/drawing/2014/main" id="{701DF9D0-5DA9-8ECF-F265-2BBA5C858A4B}"/>
                </a:ext>
              </a:extLst>
            </p:cNvPr>
            <p:cNvSpPr/>
            <p:nvPr userDrawn="1"/>
          </p:nvSpPr>
          <p:spPr>
            <a:xfrm rot="5400000">
              <a:off x="9504106" y="42271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5" name="Hexagon 94">
              <a:extLst>
                <a:ext uri="{FF2B5EF4-FFF2-40B4-BE49-F238E27FC236}">
                  <a16:creationId xmlns:a16="http://schemas.microsoft.com/office/drawing/2014/main" id="{777AF43A-BB55-E853-4864-211030CD3823}"/>
                </a:ext>
              </a:extLst>
            </p:cNvPr>
            <p:cNvSpPr/>
            <p:nvPr userDrawn="1"/>
          </p:nvSpPr>
          <p:spPr>
            <a:xfrm rot="5400000">
              <a:off x="10690324" y="220266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6" name="Hexagon 95">
              <a:extLst>
                <a:ext uri="{FF2B5EF4-FFF2-40B4-BE49-F238E27FC236}">
                  <a16:creationId xmlns:a16="http://schemas.microsoft.com/office/drawing/2014/main" id="{57A1D9D3-3030-CD2C-E5CC-089D257CC525}"/>
                </a:ext>
              </a:extLst>
            </p:cNvPr>
            <p:cNvSpPr/>
            <p:nvPr userDrawn="1"/>
          </p:nvSpPr>
          <p:spPr>
            <a:xfrm rot="5400000">
              <a:off x="11485366" y="220266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7" name="Hexagon 96">
              <a:extLst>
                <a:ext uri="{FF2B5EF4-FFF2-40B4-BE49-F238E27FC236}">
                  <a16:creationId xmlns:a16="http://schemas.microsoft.com/office/drawing/2014/main" id="{D17D9CB8-FB84-94D9-0A58-31DBE9DC526C}"/>
                </a:ext>
              </a:extLst>
            </p:cNvPr>
            <p:cNvSpPr/>
            <p:nvPr userDrawn="1"/>
          </p:nvSpPr>
          <p:spPr>
            <a:xfrm rot="5400000">
              <a:off x="9925559" y="220557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8" name="Hexagon 97">
              <a:extLst>
                <a:ext uri="{FF2B5EF4-FFF2-40B4-BE49-F238E27FC236}">
                  <a16:creationId xmlns:a16="http://schemas.microsoft.com/office/drawing/2014/main" id="{0C508DCF-04FE-2216-4C46-6936C4F58F70}"/>
                </a:ext>
              </a:extLst>
            </p:cNvPr>
            <p:cNvSpPr/>
            <p:nvPr userDrawn="1"/>
          </p:nvSpPr>
          <p:spPr>
            <a:xfrm rot="5400000">
              <a:off x="11102346" y="2808229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9" name="Hexagon 98">
              <a:extLst>
                <a:ext uri="{FF2B5EF4-FFF2-40B4-BE49-F238E27FC236}">
                  <a16:creationId xmlns:a16="http://schemas.microsoft.com/office/drawing/2014/main" id="{F64A24B8-0308-DC04-B40F-6BF8CB853238}"/>
                </a:ext>
              </a:extLst>
            </p:cNvPr>
            <p:cNvSpPr/>
            <p:nvPr userDrawn="1"/>
          </p:nvSpPr>
          <p:spPr>
            <a:xfrm rot="5400000">
              <a:off x="9085531" y="102044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0" name="Hexagon 99">
              <a:extLst>
                <a:ext uri="{FF2B5EF4-FFF2-40B4-BE49-F238E27FC236}">
                  <a16:creationId xmlns:a16="http://schemas.microsoft.com/office/drawing/2014/main" id="{20947462-8458-2396-28EF-B356F754145C}"/>
                </a:ext>
              </a:extLst>
            </p:cNvPr>
            <p:cNvSpPr/>
            <p:nvPr userDrawn="1"/>
          </p:nvSpPr>
          <p:spPr>
            <a:xfrm rot="5400000">
              <a:off x="10690324" y="46892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1" name="Hexagon 100">
              <a:extLst>
                <a:ext uri="{FF2B5EF4-FFF2-40B4-BE49-F238E27FC236}">
                  <a16:creationId xmlns:a16="http://schemas.microsoft.com/office/drawing/2014/main" id="{41891556-F0E4-73C5-B7E7-C0D7248B9ED4}"/>
                </a:ext>
              </a:extLst>
            </p:cNvPr>
            <p:cNvSpPr/>
            <p:nvPr userDrawn="1"/>
          </p:nvSpPr>
          <p:spPr>
            <a:xfrm rot="5400000">
              <a:off x="9097426" y="-164692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2" name="Hexagon 101">
              <a:extLst>
                <a:ext uri="{FF2B5EF4-FFF2-40B4-BE49-F238E27FC236}">
                  <a16:creationId xmlns:a16="http://schemas.microsoft.com/office/drawing/2014/main" id="{A6B177E3-E1A9-ED29-73E6-3553AF65A9DF}"/>
                </a:ext>
              </a:extLst>
            </p:cNvPr>
            <p:cNvSpPr/>
            <p:nvPr userDrawn="1"/>
          </p:nvSpPr>
          <p:spPr>
            <a:xfrm rot="5400000">
              <a:off x="10311024" y="280822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3" name="Hexagon 102">
              <a:extLst>
                <a:ext uri="{FF2B5EF4-FFF2-40B4-BE49-F238E27FC236}">
                  <a16:creationId xmlns:a16="http://schemas.microsoft.com/office/drawing/2014/main" id="{41A109A6-E781-8998-D889-D4C2E2B8CA2B}"/>
                </a:ext>
              </a:extLst>
            </p:cNvPr>
            <p:cNvSpPr/>
            <p:nvPr userDrawn="1"/>
          </p:nvSpPr>
          <p:spPr>
            <a:xfrm rot="5400000">
              <a:off x="10711167" y="3432393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4" name="Hexagon 103">
              <a:extLst>
                <a:ext uri="{FF2B5EF4-FFF2-40B4-BE49-F238E27FC236}">
                  <a16:creationId xmlns:a16="http://schemas.microsoft.com/office/drawing/2014/main" id="{A93E5D58-BA85-DBD1-F4BE-998FD85EC303}"/>
                </a:ext>
              </a:extLst>
            </p:cNvPr>
            <p:cNvSpPr/>
            <p:nvPr userDrawn="1"/>
          </p:nvSpPr>
          <p:spPr>
            <a:xfrm rot="5400000">
              <a:off x="11486494" y="3432392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5" name="Hexagon 104">
              <a:extLst>
                <a:ext uri="{FF2B5EF4-FFF2-40B4-BE49-F238E27FC236}">
                  <a16:creationId xmlns:a16="http://schemas.microsoft.com/office/drawing/2014/main" id="{144E418F-5ED0-F18A-D16A-27D58DBC7E74}"/>
                </a:ext>
              </a:extLst>
            </p:cNvPr>
            <p:cNvSpPr/>
            <p:nvPr userDrawn="1"/>
          </p:nvSpPr>
          <p:spPr>
            <a:xfrm rot="5400000">
              <a:off x="11884385" y="280531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6" name="Hexagon 105">
              <a:extLst>
                <a:ext uri="{FF2B5EF4-FFF2-40B4-BE49-F238E27FC236}">
                  <a16:creationId xmlns:a16="http://schemas.microsoft.com/office/drawing/2014/main" id="{62E389AF-747C-B5E0-46CA-3177910C99C6}"/>
                </a:ext>
              </a:extLst>
            </p:cNvPr>
            <p:cNvSpPr/>
            <p:nvPr userDrawn="1"/>
          </p:nvSpPr>
          <p:spPr>
            <a:xfrm rot="5400000">
              <a:off x="11119359" y="405655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7" name="Hexagon 106">
              <a:extLst>
                <a:ext uri="{FF2B5EF4-FFF2-40B4-BE49-F238E27FC236}">
                  <a16:creationId xmlns:a16="http://schemas.microsoft.com/office/drawing/2014/main" id="{3A557BEF-589D-505A-87DB-4D699EC8C8E2}"/>
                </a:ext>
              </a:extLst>
            </p:cNvPr>
            <p:cNvSpPr/>
            <p:nvPr userDrawn="1"/>
          </p:nvSpPr>
          <p:spPr>
            <a:xfrm rot="5400000">
              <a:off x="11895143" y="4056555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8" name="Hexagon 107">
              <a:extLst>
                <a:ext uri="{FF2B5EF4-FFF2-40B4-BE49-F238E27FC236}">
                  <a16:creationId xmlns:a16="http://schemas.microsoft.com/office/drawing/2014/main" id="{8A9D6FD4-FF7B-72CC-B602-ED1CB35C6BA0}"/>
                </a:ext>
              </a:extLst>
            </p:cNvPr>
            <p:cNvSpPr/>
            <p:nvPr userDrawn="1"/>
          </p:nvSpPr>
          <p:spPr>
            <a:xfrm rot="5400000">
              <a:off x="9142306" y="221478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9" name="Hexagon 108">
              <a:extLst>
                <a:ext uri="{FF2B5EF4-FFF2-40B4-BE49-F238E27FC236}">
                  <a16:creationId xmlns:a16="http://schemas.microsoft.com/office/drawing/2014/main" id="{9123BCC9-CF1E-749B-4B3F-884D3AEC71A9}"/>
                </a:ext>
              </a:extLst>
            </p:cNvPr>
            <p:cNvSpPr/>
            <p:nvPr userDrawn="1"/>
          </p:nvSpPr>
          <p:spPr>
            <a:xfrm rot="5400000">
              <a:off x="9935840" y="3418075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2" name="Hexagon 111">
              <a:extLst>
                <a:ext uri="{FF2B5EF4-FFF2-40B4-BE49-F238E27FC236}">
                  <a16:creationId xmlns:a16="http://schemas.microsoft.com/office/drawing/2014/main" id="{5E8AE999-374B-A6B5-ED96-EF38FC98A211}"/>
                </a:ext>
              </a:extLst>
            </p:cNvPr>
            <p:cNvSpPr/>
            <p:nvPr userDrawn="1"/>
          </p:nvSpPr>
          <p:spPr>
            <a:xfrm rot="5400000">
              <a:off x="11930775" y="5304882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5" name="Hexagon 114">
              <a:extLst>
                <a:ext uri="{FF2B5EF4-FFF2-40B4-BE49-F238E27FC236}">
                  <a16:creationId xmlns:a16="http://schemas.microsoft.com/office/drawing/2014/main" id="{E9049C1D-F20D-02EA-E121-5D4FBA50350F}"/>
                </a:ext>
              </a:extLst>
            </p:cNvPr>
            <p:cNvSpPr/>
            <p:nvPr userDrawn="1"/>
          </p:nvSpPr>
          <p:spPr>
            <a:xfrm rot="5400000">
              <a:off x="11524613" y="468071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850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bg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bg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bg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bg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117" name="Picture 116">
            <a:extLst>
              <a:ext uri="{FF2B5EF4-FFF2-40B4-BE49-F238E27FC236}">
                <a16:creationId xmlns:a16="http://schemas.microsoft.com/office/drawing/2014/main" id="{5A54ECA4-2588-5021-6164-3E4BAE5686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Hexagon 23">
            <a:extLst>
              <a:ext uri="{FF2B5EF4-FFF2-40B4-BE49-F238E27FC236}">
                <a16:creationId xmlns:a16="http://schemas.microsoft.com/office/drawing/2014/main" id="{FFA647F2-1257-EAC2-C956-7E883DAFCF35}"/>
              </a:ext>
            </a:extLst>
          </p:cNvPr>
          <p:cNvSpPr/>
          <p:nvPr userDrawn="1"/>
        </p:nvSpPr>
        <p:spPr>
          <a:xfrm rot="5400000">
            <a:off x="10994361" y="-818666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A0C2F"/>
              </a:solidFill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AC94390A-300A-7992-7BBE-828FD6D075D9}"/>
              </a:ext>
            </a:extLst>
          </p:cNvPr>
          <p:cNvSpPr/>
          <p:nvPr userDrawn="1"/>
        </p:nvSpPr>
        <p:spPr>
          <a:xfrm rot="5400000">
            <a:off x="10214101" y="-837263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1B1787A7-1889-F217-530B-F84E8A95E95F}"/>
              </a:ext>
            </a:extLst>
          </p:cNvPr>
          <p:cNvSpPr/>
          <p:nvPr userDrawn="1"/>
        </p:nvSpPr>
        <p:spPr>
          <a:xfrm rot="5400000">
            <a:off x="10614244" y="-213098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D6DA0C26-67FD-38DB-2A05-9CBFD7B89C8E}"/>
              </a:ext>
            </a:extLst>
          </p:cNvPr>
          <p:cNvSpPr/>
          <p:nvPr userDrawn="1"/>
        </p:nvSpPr>
        <p:spPr>
          <a:xfrm rot="5400000">
            <a:off x="11389571" y="-213099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844F4E6F-ADAD-6431-4E33-C292DF579A22}"/>
              </a:ext>
            </a:extLst>
          </p:cNvPr>
          <p:cNvSpPr/>
          <p:nvPr userDrawn="1"/>
        </p:nvSpPr>
        <p:spPr>
          <a:xfrm rot="5400000">
            <a:off x="11787462" y="-840177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6CC6E0A4-3438-2B73-A002-D701B85FB8DB}"/>
              </a:ext>
            </a:extLst>
          </p:cNvPr>
          <p:cNvSpPr/>
          <p:nvPr userDrawn="1"/>
        </p:nvSpPr>
        <p:spPr>
          <a:xfrm rot="5400000">
            <a:off x="11022436" y="411065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8B101AA5-4076-0C29-9507-F74E34A32D0F}"/>
              </a:ext>
            </a:extLst>
          </p:cNvPr>
          <p:cNvSpPr/>
          <p:nvPr userDrawn="1"/>
        </p:nvSpPr>
        <p:spPr>
          <a:xfrm rot="5400000">
            <a:off x="11842376" y="408150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5" name="Hexagon 34">
            <a:extLst>
              <a:ext uri="{FF2B5EF4-FFF2-40B4-BE49-F238E27FC236}">
                <a16:creationId xmlns:a16="http://schemas.microsoft.com/office/drawing/2014/main" id="{2082A1DC-E4EB-DF88-4F4C-FF7F900EA2FF}"/>
              </a:ext>
            </a:extLst>
          </p:cNvPr>
          <p:cNvSpPr/>
          <p:nvPr userDrawn="1"/>
        </p:nvSpPr>
        <p:spPr>
          <a:xfrm rot="5400000">
            <a:off x="9838917" y="-227416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3AC1EFF7-6E8E-C0E0-F55E-4000153AAF9F}"/>
              </a:ext>
            </a:extLst>
          </p:cNvPr>
          <p:cNvSpPr/>
          <p:nvPr userDrawn="1"/>
        </p:nvSpPr>
        <p:spPr>
          <a:xfrm rot="5400000">
            <a:off x="11833852" y="1659391"/>
            <a:ext cx="699247" cy="699247"/>
          </a:xfrm>
          <a:prstGeom prst="hexagon">
            <a:avLst/>
          </a:prstGeom>
          <a:solidFill>
            <a:srgbClr val="BA0C2F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0E26A687-98F2-3169-0DEB-C5964CD1E79C}"/>
              </a:ext>
            </a:extLst>
          </p:cNvPr>
          <p:cNvSpPr/>
          <p:nvPr userDrawn="1"/>
        </p:nvSpPr>
        <p:spPr>
          <a:xfrm rot="5400000">
            <a:off x="11427690" y="1035228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3F516F3E-E1C7-B651-971F-7735F053E18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51FE3656-C6E2-698F-F820-5ACBCFB8E7B1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838200" y="1825625"/>
            <a:ext cx="10515600" cy="417850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bg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bg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bg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bg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0" name="Footer Placeholder 4">
            <a:extLst>
              <a:ext uri="{FF2B5EF4-FFF2-40B4-BE49-F238E27FC236}">
                <a16:creationId xmlns:a16="http://schemas.microsoft.com/office/drawing/2014/main" id="{83FCBDD1-CB21-27ED-0116-064E7AD0F00E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41" name="Slide Number Placeholder 5">
            <a:extLst>
              <a:ext uri="{FF2B5EF4-FFF2-40B4-BE49-F238E27FC236}">
                <a16:creationId xmlns:a16="http://schemas.microsoft.com/office/drawing/2014/main" id="{57D585A3-203A-8213-2F5C-46E73EA61EC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724125AC-B2E6-3FEA-7325-D6CA709B3E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  <p:sp>
        <p:nvSpPr>
          <p:cNvPr id="45" name="Hexagon 44">
            <a:extLst>
              <a:ext uri="{FF2B5EF4-FFF2-40B4-BE49-F238E27FC236}">
                <a16:creationId xmlns:a16="http://schemas.microsoft.com/office/drawing/2014/main" id="{3BEEA57C-97E7-7F61-FC2F-64FD81E1AA07}"/>
              </a:ext>
            </a:extLst>
          </p:cNvPr>
          <p:cNvSpPr/>
          <p:nvPr userDrawn="1"/>
        </p:nvSpPr>
        <p:spPr>
          <a:xfrm rot="5400000">
            <a:off x="10588506" y="1016633"/>
            <a:ext cx="699247" cy="699247"/>
          </a:xfrm>
          <a:prstGeom prst="hexagon">
            <a:avLst/>
          </a:prstGeom>
          <a:solidFill>
            <a:srgbClr val="BA0C2F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A0C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95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F2C8356-FF4B-254E-DAE9-EF61D18ACE43}"/>
              </a:ext>
            </a:extLst>
          </p:cNvPr>
          <p:cNvGrpSpPr/>
          <p:nvPr userDrawn="1"/>
        </p:nvGrpSpPr>
        <p:grpSpPr>
          <a:xfrm>
            <a:off x="-649515" y="-1352091"/>
            <a:ext cx="5544658" cy="3915539"/>
            <a:chOff x="-365309" y="-622880"/>
            <a:chExt cx="5544658" cy="3915539"/>
          </a:xfrm>
        </p:grpSpPr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72DBFDD9-8CD2-F662-EE42-5C85F0DA9E5B}"/>
                </a:ext>
              </a:extLst>
            </p:cNvPr>
            <p:cNvSpPr/>
            <p:nvPr userDrawn="1"/>
          </p:nvSpPr>
          <p:spPr>
            <a:xfrm>
              <a:off x="214257" y="17852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DEFE86A2-9AEB-4390-0D1B-B77303FAF000}"/>
                </a:ext>
              </a:extLst>
            </p:cNvPr>
            <p:cNvSpPr/>
            <p:nvPr userDrawn="1"/>
          </p:nvSpPr>
          <p:spPr>
            <a:xfrm>
              <a:off x="793823" y="-21309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F165821F-6A4B-A9A9-586C-864941508AB2}"/>
                </a:ext>
              </a:extLst>
            </p:cNvPr>
            <p:cNvSpPr/>
            <p:nvPr userDrawn="1"/>
          </p:nvSpPr>
          <p:spPr>
            <a:xfrm>
              <a:off x="793823" y="57015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DB320990-81B9-1247-A298-BFB8B9F46613}"/>
                </a:ext>
              </a:extLst>
            </p:cNvPr>
            <p:cNvSpPr/>
            <p:nvPr userDrawn="1"/>
          </p:nvSpPr>
          <p:spPr>
            <a:xfrm>
              <a:off x="1399391" y="17852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ADC7009B-ADC0-C455-EBDD-AC77F7DE9A29}"/>
                </a:ext>
              </a:extLst>
            </p:cNvPr>
            <p:cNvSpPr/>
            <p:nvPr userDrawn="1"/>
          </p:nvSpPr>
          <p:spPr>
            <a:xfrm>
              <a:off x="-365309" y="135340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F0A29E83-9E80-DE5D-7D96-EA62E796C570}"/>
                </a:ext>
              </a:extLst>
            </p:cNvPr>
            <p:cNvSpPr/>
            <p:nvPr userDrawn="1"/>
          </p:nvSpPr>
          <p:spPr>
            <a:xfrm>
              <a:off x="214257" y="96178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FDA9BA58-80FF-8CE9-EEDD-50C501254B45}"/>
                </a:ext>
              </a:extLst>
            </p:cNvPr>
            <p:cNvSpPr/>
            <p:nvPr userDrawn="1"/>
          </p:nvSpPr>
          <p:spPr>
            <a:xfrm>
              <a:off x="819825" y="136147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A2544035-9D39-998A-2A23-33A0C897A203}"/>
                </a:ext>
              </a:extLst>
            </p:cNvPr>
            <p:cNvSpPr/>
            <p:nvPr userDrawn="1"/>
          </p:nvSpPr>
          <p:spPr>
            <a:xfrm>
              <a:off x="1399391" y="96985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AE7269AB-33BF-0B11-934E-E8CA7C8A238D}"/>
                </a:ext>
              </a:extLst>
            </p:cNvPr>
            <p:cNvSpPr/>
            <p:nvPr userDrawn="1"/>
          </p:nvSpPr>
          <p:spPr>
            <a:xfrm>
              <a:off x="1399391" y="1753103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D19AF1D6-217E-099E-1747-AA89C1C2EF79}"/>
                </a:ext>
              </a:extLst>
            </p:cNvPr>
            <p:cNvSpPr/>
            <p:nvPr userDrawn="1"/>
          </p:nvSpPr>
          <p:spPr>
            <a:xfrm>
              <a:off x="-349624" y="57015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D7CC7E58-EE20-070F-F47F-C2882FB56376}"/>
                </a:ext>
              </a:extLst>
            </p:cNvPr>
            <p:cNvSpPr/>
            <p:nvPr userDrawn="1"/>
          </p:nvSpPr>
          <p:spPr>
            <a:xfrm>
              <a:off x="-349624" y="-213102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28F35765-DF25-DC57-48E0-EB03A12EDEBA}"/>
                </a:ext>
              </a:extLst>
            </p:cNvPr>
            <p:cNvSpPr/>
            <p:nvPr userDrawn="1"/>
          </p:nvSpPr>
          <p:spPr>
            <a:xfrm>
              <a:off x="222100" y="-608763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0CA19168-9C47-085F-9223-09FE9692CE99}"/>
                </a:ext>
              </a:extLst>
            </p:cNvPr>
            <p:cNvSpPr/>
            <p:nvPr userDrawn="1"/>
          </p:nvSpPr>
          <p:spPr>
            <a:xfrm>
              <a:off x="1399391" y="-612795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81975EE8-72DC-AC14-E97B-47442A842E2E}"/>
                </a:ext>
              </a:extLst>
            </p:cNvPr>
            <p:cNvSpPr/>
            <p:nvPr userDrawn="1"/>
          </p:nvSpPr>
          <p:spPr>
            <a:xfrm>
              <a:off x="222100" y="17681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02329A59-F3FF-150B-3995-6F5971099556}"/>
                </a:ext>
              </a:extLst>
            </p:cNvPr>
            <p:cNvSpPr/>
            <p:nvPr userDrawn="1"/>
          </p:nvSpPr>
          <p:spPr>
            <a:xfrm>
              <a:off x="2002044" y="581939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5A092106-04A0-5F65-1538-031349E833CF}"/>
                </a:ext>
              </a:extLst>
            </p:cNvPr>
            <p:cNvSpPr/>
            <p:nvPr userDrawn="1"/>
          </p:nvSpPr>
          <p:spPr>
            <a:xfrm>
              <a:off x="2002044" y="-21310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186449BB-D3A2-A3B7-A888-475160F9C360}"/>
                </a:ext>
              </a:extLst>
            </p:cNvPr>
            <p:cNvSpPr/>
            <p:nvPr userDrawn="1"/>
          </p:nvSpPr>
          <p:spPr>
            <a:xfrm>
              <a:off x="2004959" y="13467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C30BE5F0-879F-FB38-1146-FC2B91EA802E}"/>
                </a:ext>
              </a:extLst>
            </p:cNvPr>
            <p:cNvSpPr/>
            <p:nvPr userDrawn="1"/>
          </p:nvSpPr>
          <p:spPr>
            <a:xfrm>
              <a:off x="2607612" y="16991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94A6D1ED-0E10-4F98-2C7E-766E5AF928DE}"/>
                </a:ext>
              </a:extLst>
            </p:cNvPr>
            <p:cNvSpPr/>
            <p:nvPr userDrawn="1"/>
          </p:nvSpPr>
          <p:spPr>
            <a:xfrm>
              <a:off x="819825" y="218673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4AA1957F-6BC2-E954-0CFD-C595A6530101}"/>
                </a:ext>
              </a:extLst>
            </p:cNvPr>
            <p:cNvSpPr/>
            <p:nvPr userDrawn="1"/>
          </p:nvSpPr>
          <p:spPr>
            <a:xfrm>
              <a:off x="214256" y="259341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1C9E9ABC-9217-1F91-59C1-A75509352090}"/>
                </a:ext>
              </a:extLst>
            </p:cNvPr>
            <p:cNvSpPr/>
            <p:nvPr userDrawn="1"/>
          </p:nvSpPr>
          <p:spPr>
            <a:xfrm>
              <a:off x="-365309" y="217483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A4528DC0-BD7E-4AFA-5FB7-2BC1FEF8D2D2}"/>
                </a:ext>
              </a:extLst>
            </p:cNvPr>
            <p:cNvSpPr/>
            <p:nvPr userDrawn="1"/>
          </p:nvSpPr>
          <p:spPr>
            <a:xfrm>
              <a:off x="2607611" y="96123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15CBE32B-B0DD-02F0-DB75-9F9A8ADAF2EB}"/>
                </a:ext>
              </a:extLst>
            </p:cNvPr>
            <p:cNvSpPr/>
            <p:nvPr userDrawn="1"/>
          </p:nvSpPr>
          <p:spPr>
            <a:xfrm>
              <a:off x="3231776" y="56109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69A49222-92F8-0BBB-D0D0-48B8F739F963}"/>
                </a:ext>
              </a:extLst>
            </p:cNvPr>
            <p:cNvSpPr/>
            <p:nvPr userDrawn="1"/>
          </p:nvSpPr>
          <p:spPr>
            <a:xfrm>
              <a:off x="3231775" y="-21423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1DE5830A-7B37-A555-9020-400A2FB1CC8F}"/>
                </a:ext>
              </a:extLst>
            </p:cNvPr>
            <p:cNvSpPr/>
            <p:nvPr userDrawn="1"/>
          </p:nvSpPr>
          <p:spPr>
            <a:xfrm>
              <a:off x="2604697" y="-61212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A470C211-53A6-7FC9-EDB0-3F9C8F260322}"/>
                </a:ext>
              </a:extLst>
            </p:cNvPr>
            <p:cNvSpPr/>
            <p:nvPr userDrawn="1"/>
          </p:nvSpPr>
          <p:spPr>
            <a:xfrm>
              <a:off x="3855939" y="1529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453BBE70-0FAD-DA23-2750-2A7A8A41EBC1}"/>
                </a:ext>
              </a:extLst>
            </p:cNvPr>
            <p:cNvSpPr/>
            <p:nvPr userDrawn="1"/>
          </p:nvSpPr>
          <p:spPr>
            <a:xfrm>
              <a:off x="3855938" y="-62288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7" name="Hexagon 36">
              <a:extLst>
                <a:ext uri="{FF2B5EF4-FFF2-40B4-BE49-F238E27FC236}">
                  <a16:creationId xmlns:a16="http://schemas.microsoft.com/office/drawing/2014/main" id="{7F5540BD-2969-B8D1-3F7C-36C61CE8CE6E}"/>
                </a:ext>
              </a:extLst>
            </p:cNvPr>
            <p:cNvSpPr/>
            <p:nvPr userDrawn="1"/>
          </p:nvSpPr>
          <p:spPr>
            <a:xfrm>
              <a:off x="2014167" y="212995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E7E08916-B785-B532-463F-35891582CAC5}"/>
                </a:ext>
              </a:extLst>
            </p:cNvPr>
            <p:cNvSpPr/>
            <p:nvPr userDrawn="1"/>
          </p:nvSpPr>
          <p:spPr>
            <a:xfrm>
              <a:off x="3217458" y="133642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9" name="Hexagon 38">
              <a:extLst>
                <a:ext uri="{FF2B5EF4-FFF2-40B4-BE49-F238E27FC236}">
                  <a16:creationId xmlns:a16="http://schemas.microsoft.com/office/drawing/2014/main" id="{E1DFA736-1E67-6BD4-3537-98B96D39D47C}"/>
                </a:ext>
              </a:extLst>
            </p:cNvPr>
            <p:cNvSpPr/>
            <p:nvPr userDrawn="1"/>
          </p:nvSpPr>
          <p:spPr>
            <a:xfrm>
              <a:off x="1435250" y="2545632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0" name="Hexagon 39">
              <a:extLst>
                <a:ext uri="{FF2B5EF4-FFF2-40B4-BE49-F238E27FC236}">
                  <a16:creationId xmlns:a16="http://schemas.microsoft.com/office/drawing/2014/main" id="{181AE8E9-08F4-083D-3135-446B8CAF08A7}"/>
                </a:ext>
              </a:extLst>
            </p:cNvPr>
            <p:cNvSpPr/>
            <p:nvPr userDrawn="1"/>
          </p:nvSpPr>
          <p:spPr>
            <a:xfrm>
              <a:off x="2614806" y="1742365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1" name="Hexagon 40">
              <a:extLst>
                <a:ext uri="{FF2B5EF4-FFF2-40B4-BE49-F238E27FC236}">
                  <a16:creationId xmlns:a16="http://schemas.microsoft.com/office/drawing/2014/main" id="{259A0BAE-A1A6-B6B8-9687-1A9120F1C112}"/>
                </a:ext>
              </a:extLst>
            </p:cNvPr>
            <p:cNvSpPr/>
            <p:nvPr userDrawn="1"/>
          </p:nvSpPr>
          <p:spPr>
            <a:xfrm>
              <a:off x="2604696" y="2517549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AC3EA5E9-8BA4-2D5B-26D9-BFA8066BD7B6}"/>
                </a:ext>
              </a:extLst>
            </p:cNvPr>
            <p:cNvSpPr/>
            <p:nvPr userDrawn="1"/>
          </p:nvSpPr>
          <p:spPr>
            <a:xfrm>
              <a:off x="3206685" y="2126189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35CF718E-FFCD-807F-6227-56CD35272783}"/>
                </a:ext>
              </a:extLst>
            </p:cNvPr>
            <p:cNvSpPr/>
            <p:nvPr userDrawn="1"/>
          </p:nvSpPr>
          <p:spPr>
            <a:xfrm>
              <a:off x="3860217" y="94221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6A9BC9D1-4957-D2CF-0E9C-5271C61FB246}"/>
                </a:ext>
              </a:extLst>
            </p:cNvPr>
            <p:cNvSpPr/>
            <p:nvPr userDrawn="1"/>
          </p:nvSpPr>
          <p:spPr>
            <a:xfrm>
              <a:off x="4480102" y="-252350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72F5C14-1458-2A4A-44CD-97FB056788EB}"/>
              </a:ext>
            </a:extLst>
          </p:cNvPr>
          <p:cNvGrpSpPr/>
          <p:nvPr userDrawn="1"/>
        </p:nvGrpSpPr>
        <p:grpSpPr>
          <a:xfrm flipH="1">
            <a:off x="6820130" y="-1340277"/>
            <a:ext cx="5544658" cy="3915539"/>
            <a:chOff x="-365309" y="-622880"/>
            <a:chExt cx="5544658" cy="3915539"/>
          </a:xfrm>
        </p:grpSpPr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24379083-0CDF-E00C-55CA-68C20D63E4B3}"/>
                </a:ext>
              </a:extLst>
            </p:cNvPr>
            <p:cNvSpPr/>
            <p:nvPr userDrawn="1"/>
          </p:nvSpPr>
          <p:spPr>
            <a:xfrm>
              <a:off x="214257" y="17852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25E83AC1-9C60-2BDC-CE3D-EA5B69FDA255}"/>
                </a:ext>
              </a:extLst>
            </p:cNvPr>
            <p:cNvSpPr/>
            <p:nvPr userDrawn="1"/>
          </p:nvSpPr>
          <p:spPr>
            <a:xfrm>
              <a:off x="793823" y="-21309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72CA689D-6643-10AE-6C8A-07FFE01B0569}"/>
                </a:ext>
              </a:extLst>
            </p:cNvPr>
            <p:cNvSpPr/>
            <p:nvPr userDrawn="1"/>
          </p:nvSpPr>
          <p:spPr>
            <a:xfrm>
              <a:off x="793823" y="57015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439F51C6-DE5F-5986-F20C-6C7171E22C2A}"/>
                </a:ext>
              </a:extLst>
            </p:cNvPr>
            <p:cNvSpPr/>
            <p:nvPr userDrawn="1"/>
          </p:nvSpPr>
          <p:spPr>
            <a:xfrm>
              <a:off x="1399391" y="17852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B3127817-5E85-E52A-5E2F-D5979509A9B8}"/>
                </a:ext>
              </a:extLst>
            </p:cNvPr>
            <p:cNvSpPr/>
            <p:nvPr userDrawn="1"/>
          </p:nvSpPr>
          <p:spPr>
            <a:xfrm>
              <a:off x="-365309" y="135340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4EFE9393-2987-ABC0-67D0-BFF4B422169C}"/>
                </a:ext>
              </a:extLst>
            </p:cNvPr>
            <p:cNvSpPr/>
            <p:nvPr userDrawn="1"/>
          </p:nvSpPr>
          <p:spPr>
            <a:xfrm>
              <a:off x="214257" y="96178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4FBBD912-5184-E43B-243F-F80C08182B19}"/>
                </a:ext>
              </a:extLst>
            </p:cNvPr>
            <p:cNvSpPr/>
            <p:nvPr userDrawn="1"/>
          </p:nvSpPr>
          <p:spPr>
            <a:xfrm>
              <a:off x="819825" y="136147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3E71AEE9-6F09-2E3D-4FBA-F246BAC786C8}"/>
                </a:ext>
              </a:extLst>
            </p:cNvPr>
            <p:cNvSpPr/>
            <p:nvPr userDrawn="1"/>
          </p:nvSpPr>
          <p:spPr>
            <a:xfrm>
              <a:off x="1399391" y="96985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297AC955-D158-839E-0609-9FB460E11DA4}"/>
                </a:ext>
              </a:extLst>
            </p:cNvPr>
            <p:cNvSpPr/>
            <p:nvPr userDrawn="1"/>
          </p:nvSpPr>
          <p:spPr>
            <a:xfrm>
              <a:off x="1399391" y="1753103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B875582B-7600-FDA8-E9EC-C4F357D45CD9}"/>
                </a:ext>
              </a:extLst>
            </p:cNvPr>
            <p:cNvSpPr/>
            <p:nvPr userDrawn="1"/>
          </p:nvSpPr>
          <p:spPr>
            <a:xfrm>
              <a:off x="-349624" y="57015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0AAAEA51-3A16-4E23-06F0-05D6DB630650}"/>
                </a:ext>
              </a:extLst>
            </p:cNvPr>
            <p:cNvSpPr/>
            <p:nvPr userDrawn="1"/>
          </p:nvSpPr>
          <p:spPr>
            <a:xfrm>
              <a:off x="-349624" y="-213102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FCC257CD-BBC8-EF20-DEBD-AA6546284E85}"/>
                </a:ext>
              </a:extLst>
            </p:cNvPr>
            <p:cNvSpPr/>
            <p:nvPr userDrawn="1"/>
          </p:nvSpPr>
          <p:spPr>
            <a:xfrm>
              <a:off x="222100" y="-608763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ACB37EFF-06C3-2B6E-CECB-74781499EAE5}"/>
                </a:ext>
              </a:extLst>
            </p:cNvPr>
            <p:cNvSpPr/>
            <p:nvPr userDrawn="1"/>
          </p:nvSpPr>
          <p:spPr>
            <a:xfrm>
              <a:off x="1399391" y="-612795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5C5AFC9F-12AF-15F0-87D4-5C9EF8351CFD}"/>
                </a:ext>
              </a:extLst>
            </p:cNvPr>
            <p:cNvSpPr/>
            <p:nvPr userDrawn="1"/>
          </p:nvSpPr>
          <p:spPr>
            <a:xfrm>
              <a:off x="222100" y="17681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55BFA08F-8932-4E3D-1978-AED4E5F751B4}"/>
                </a:ext>
              </a:extLst>
            </p:cNvPr>
            <p:cNvSpPr/>
            <p:nvPr userDrawn="1"/>
          </p:nvSpPr>
          <p:spPr>
            <a:xfrm>
              <a:off x="2002044" y="581939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F91D148C-A1A6-7A29-E8A3-F686D0ABF87B}"/>
                </a:ext>
              </a:extLst>
            </p:cNvPr>
            <p:cNvSpPr/>
            <p:nvPr userDrawn="1"/>
          </p:nvSpPr>
          <p:spPr>
            <a:xfrm>
              <a:off x="2002044" y="-21310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1519DB73-5056-D7F5-5160-8BF465003840}"/>
                </a:ext>
              </a:extLst>
            </p:cNvPr>
            <p:cNvSpPr/>
            <p:nvPr userDrawn="1"/>
          </p:nvSpPr>
          <p:spPr>
            <a:xfrm>
              <a:off x="2004959" y="13467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E19D9387-41E8-F76D-E3B5-9C0E0BD50D9D}"/>
                </a:ext>
              </a:extLst>
            </p:cNvPr>
            <p:cNvSpPr/>
            <p:nvPr userDrawn="1"/>
          </p:nvSpPr>
          <p:spPr>
            <a:xfrm>
              <a:off x="2607612" y="16991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C0BC2732-F5A5-1B31-165D-58A71667439A}"/>
                </a:ext>
              </a:extLst>
            </p:cNvPr>
            <p:cNvSpPr/>
            <p:nvPr userDrawn="1"/>
          </p:nvSpPr>
          <p:spPr>
            <a:xfrm>
              <a:off x="819825" y="218673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348F7BB2-BCEF-E8C7-39F0-53F350A82507}"/>
                </a:ext>
              </a:extLst>
            </p:cNvPr>
            <p:cNvSpPr/>
            <p:nvPr userDrawn="1"/>
          </p:nvSpPr>
          <p:spPr>
            <a:xfrm>
              <a:off x="214256" y="259341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6" name="Hexagon 65">
              <a:extLst>
                <a:ext uri="{FF2B5EF4-FFF2-40B4-BE49-F238E27FC236}">
                  <a16:creationId xmlns:a16="http://schemas.microsoft.com/office/drawing/2014/main" id="{4F30E392-C71E-D9C4-3797-96B9B53273BF}"/>
                </a:ext>
              </a:extLst>
            </p:cNvPr>
            <p:cNvSpPr/>
            <p:nvPr userDrawn="1"/>
          </p:nvSpPr>
          <p:spPr>
            <a:xfrm>
              <a:off x="-365309" y="217483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7" name="Hexagon 66">
              <a:extLst>
                <a:ext uri="{FF2B5EF4-FFF2-40B4-BE49-F238E27FC236}">
                  <a16:creationId xmlns:a16="http://schemas.microsoft.com/office/drawing/2014/main" id="{BDA592DC-A5D3-ABE8-BA74-5DB75B73026F}"/>
                </a:ext>
              </a:extLst>
            </p:cNvPr>
            <p:cNvSpPr/>
            <p:nvPr userDrawn="1"/>
          </p:nvSpPr>
          <p:spPr>
            <a:xfrm>
              <a:off x="2607611" y="96123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8" name="Hexagon 67">
              <a:extLst>
                <a:ext uri="{FF2B5EF4-FFF2-40B4-BE49-F238E27FC236}">
                  <a16:creationId xmlns:a16="http://schemas.microsoft.com/office/drawing/2014/main" id="{0A1FA4E2-B1B7-4D2C-857F-C85DDB64950B}"/>
                </a:ext>
              </a:extLst>
            </p:cNvPr>
            <p:cNvSpPr/>
            <p:nvPr userDrawn="1"/>
          </p:nvSpPr>
          <p:spPr>
            <a:xfrm>
              <a:off x="3231776" y="56109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9" name="Hexagon 68">
              <a:extLst>
                <a:ext uri="{FF2B5EF4-FFF2-40B4-BE49-F238E27FC236}">
                  <a16:creationId xmlns:a16="http://schemas.microsoft.com/office/drawing/2014/main" id="{6F28004F-2022-46E2-E4D6-93522D3357E4}"/>
                </a:ext>
              </a:extLst>
            </p:cNvPr>
            <p:cNvSpPr/>
            <p:nvPr userDrawn="1"/>
          </p:nvSpPr>
          <p:spPr>
            <a:xfrm>
              <a:off x="3231775" y="-21423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0" name="Hexagon 69">
              <a:extLst>
                <a:ext uri="{FF2B5EF4-FFF2-40B4-BE49-F238E27FC236}">
                  <a16:creationId xmlns:a16="http://schemas.microsoft.com/office/drawing/2014/main" id="{ACFE0B1E-A896-F979-5FBC-CC7C1E70DF42}"/>
                </a:ext>
              </a:extLst>
            </p:cNvPr>
            <p:cNvSpPr/>
            <p:nvPr userDrawn="1"/>
          </p:nvSpPr>
          <p:spPr>
            <a:xfrm>
              <a:off x="2604697" y="-61212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1" name="Hexagon 70">
              <a:extLst>
                <a:ext uri="{FF2B5EF4-FFF2-40B4-BE49-F238E27FC236}">
                  <a16:creationId xmlns:a16="http://schemas.microsoft.com/office/drawing/2014/main" id="{6AAEBC92-AB40-0224-7436-A8DAE46867DC}"/>
                </a:ext>
              </a:extLst>
            </p:cNvPr>
            <p:cNvSpPr/>
            <p:nvPr userDrawn="1"/>
          </p:nvSpPr>
          <p:spPr>
            <a:xfrm>
              <a:off x="3855939" y="1529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2" name="Hexagon 71">
              <a:extLst>
                <a:ext uri="{FF2B5EF4-FFF2-40B4-BE49-F238E27FC236}">
                  <a16:creationId xmlns:a16="http://schemas.microsoft.com/office/drawing/2014/main" id="{B2233C67-F4F1-3E05-6EDB-08A5EE7C8D4B}"/>
                </a:ext>
              </a:extLst>
            </p:cNvPr>
            <p:cNvSpPr/>
            <p:nvPr userDrawn="1"/>
          </p:nvSpPr>
          <p:spPr>
            <a:xfrm>
              <a:off x="3855938" y="-62288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3" name="Hexagon 72">
              <a:extLst>
                <a:ext uri="{FF2B5EF4-FFF2-40B4-BE49-F238E27FC236}">
                  <a16:creationId xmlns:a16="http://schemas.microsoft.com/office/drawing/2014/main" id="{EFB7A084-07BF-9622-B281-D4BAD96B7697}"/>
                </a:ext>
              </a:extLst>
            </p:cNvPr>
            <p:cNvSpPr/>
            <p:nvPr userDrawn="1"/>
          </p:nvSpPr>
          <p:spPr>
            <a:xfrm>
              <a:off x="2014167" y="212995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4" name="Hexagon 73">
              <a:extLst>
                <a:ext uri="{FF2B5EF4-FFF2-40B4-BE49-F238E27FC236}">
                  <a16:creationId xmlns:a16="http://schemas.microsoft.com/office/drawing/2014/main" id="{143C4DBE-4E7E-85A9-DD31-DD6A82E2A6FB}"/>
                </a:ext>
              </a:extLst>
            </p:cNvPr>
            <p:cNvSpPr/>
            <p:nvPr userDrawn="1"/>
          </p:nvSpPr>
          <p:spPr>
            <a:xfrm>
              <a:off x="3217458" y="133642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5" name="Hexagon 74">
              <a:extLst>
                <a:ext uri="{FF2B5EF4-FFF2-40B4-BE49-F238E27FC236}">
                  <a16:creationId xmlns:a16="http://schemas.microsoft.com/office/drawing/2014/main" id="{7F5F9F91-85F8-A4FD-7533-75E3BAE9B525}"/>
                </a:ext>
              </a:extLst>
            </p:cNvPr>
            <p:cNvSpPr/>
            <p:nvPr userDrawn="1"/>
          </p:nvSpPr>
          <p:spPr>
            <a:xfrm>
              <a:off x="1435250" y="2545632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6" name="Hexagon 75">
              <a:extLst>
                <a:ext uri="{FF2B5EF4-FFF2-40B4-BE49-F238E27FC236}">
                  <a16:creationId xmlns:a16="http://schemas.microsoft.com/office/drawing/2014/main" id="{B24A4184-2FB0-F299-4392-554D45756F2A}"/>
                </a:ext>
              </a:extLst>
            </p:cNvPr>
            <p:cNvSpPr/>
            <p:nvPr userDrawn="1"/>
          </p:nvSpPr>
          <p:spPr>
            <a:xfrm>
              <a:off x="2614806" y="1742365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7" name="Hexagon 76">
              <a:extLst>
                <a:ext uri="{FF2B5EF4-FFF2-40B4-BE49-F238E27FC236}">
                  <a16:creationId xmlns:a16="http://schemas.microsoft.com/office/drawing/2014/main" id="{CF6A8358-02C1-E894-4C61-639230B4961A}"/>
                </a:ext>
              </a:extLst>
            </p:cNvPr>
            <p:cNvSpPr/>
            <p:nvPr userDrawn="1"/>
          </p:nvSpPr>
          <p:spPr>
            <a:xfrm>
              <a:off x="2604696" y="2517549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8" name="Hexagon 77">
              <a:extLst>
                <a:ext uri="{FF2B5EF4-FFF2-40B4-BE49-F238E27FC236}">
                  <a16:creationId xmlns:a16="http://schemas.microsoft.com/office/drawing/2014/main" id="{5E8ECDD4-7D1F-DA20-DC74-284C17545BB9}"/>
                </a:ext>
              </a:extLst>
            </p:cNvPr>
            <p:cNvSpPr/>
            <p:nvPr userDrawn="1"/>
          </p:nvSpPr>
          <p:spPr>
            <a:xfrm>
              <a:off x="3206685" y="2126189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9" name="Hexagon 78">
              <a:extLst>
                <a:ext uri="{FF2B5EF4-FFF2-40B4-BE49-F238E27FC236}">
                  <a16:creationId xmlns:a16="http://schemas.microsoft.com/office/drawing/2014/main" id="{D13E1F81-3052-AC7A-8772-84B3C3929D64}"/>
                </a:ext>
              </a:extLst>
            </p:cNvPr>
            <p:cNvSpPr/>
            <p:nvPr userDrawn="1"/>
          </p:nvSpPr>
          <p:spPr>
            <a:xfrm>
              <a:off x="3860217" y="94221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0" name="Hexagon 79">
              <a:extLst>
                <a:ext uri="{FF2B5EF4-FFF2-40B4-BE49-F238E27FC236}">
                  <a16:creationId xmlns:a16="http://schemas.microsoft.com/office/drawing/2014/main" id="{05CD9285-C38C-2E3E-6373-01F4B9FB1187}"/>
                </a:ext>
              </a:extLst>
            </p:cNvPr>
            <p:cNvSpPr/>
            <p:nvPr userDrawn="1"/>
          </p:nvSpPr>
          <p:spPr>
            <a:xfrm>
              <a:off x="4480102" y="-252350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70273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Merriweather Sans Ligh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27DE58-80F4-A500-6380-8AA1B2D10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C21ED36-5DB2-8098-D28C-37D273837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EFEC88-BBD4-927F-63A3-C20B17A0A9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E6B8C202-20EC-7789-DA11-20706836FF6C}"/>
              </a:ext>
            </a:extLst>
          </p:cNvPr>
          <p:cNvGrpSpPr/>
          <p:nvPr userDrawn="1"/>
        </p:nvGrpSpPr>
        <p:grpSpPr>
          <a:xfrm rot="16200000" flipH="1">
            <a:off x="-1187561" y="2722493"/>
            <a:ext cx="3487716" cy="6168821"/>
            <a:chOff x="10353268" y="-164693"/>
            <a:chExt cx="3487716" cy="6168821"/>
          </a:xfrm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741C644F-290F-7FC4-477A-7A13022A6FF4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FA564C43-5075-241C-7FE4-E22361A5B75C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8BC5590E-CAEB-670E-6E1B-07EB7478DADB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4352E578-4367-28D7-B649-E19E1C964F08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85D03433-4434-AF84-B3A2-5C17B33B541D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A2FAF0EA-DADA-DBC7-B7EE-6671D8C4B031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E6BCCD08-0260-E474-96FE-0BD099B843BB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6344D3E8-FAB5-0AF2-57CB-54EC8958808C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F6C713FB-832D-B43F-BD50-48216B97DE2B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54D88882-BD0E-15C6-CE2D-9E8B1CCD51BB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98D7AA0C-26EB-9B37-9A58-BDF2CDEC1F1D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045759F6-B501-9E3B-F511-4F8638204970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05A4ADCC-6FFD-2AD6-BFF2-D9FC4579E017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FC8032B5-D16A-7CEF-7E3F-7DAE2B57132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BF94699C-8C81-C9A7-078E-DA46B0480F26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07AAEAA6-423D-0FAA-EA3E-5D597A7B4E05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34BC6964-575C-BB5C-6EB1-EF2531AFC942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92C4F77D-75EF-DE1E-18C0-1813576E6CFF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4315F44E-D060-B672-4170-1E449217644F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4B81407B-09F1-23F5-5B50-B4AC2C02DA1A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27D42742-0DB3-B733-7CB7-88479F8631D9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203A9FA1-F942-0EB9-5C33-E94159D9D117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511DC5CB-0A64-17B1-7BF7-ACB8D25F1C15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BC20BC65-989F-A343-A4E7-A0DBE4857DBB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1B3D954D-48A1-D398-90A0-5E818047BE08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7" name="Hexagon 36">
              <a:extLst>
                <a:ext uri="{FF2B5EF4-FFF2-40B4-BE49-F238E27FC236}">
                  <a16:creationId xmlns:a16="http://schemas.microsoft.com/office/drawing/2014/main" id="{F5D96494-017B-1EF4-FF5C-4BC28CF6BD47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3AF65209-D0CD-9BBF-2750-135E1043EED8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9" name="Hexagon 38">
              <a:extLst>
                <a:ext uri="{FF2B5EF4-FFF2-40B4-BE49-F238E27FC236}">
                  <a16:creationId xmlns:a16="http://schemas.microsoft.com/office/drawing/2014/main" id="{E658BBA1-1030-6E7F-5A3C-2F5E71C3E74A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1447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bg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bg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bg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bg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447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bg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bg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bg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bg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AA8B5BB-DAA5-20A9-7C1B-33D0F72B008E}"/>
              </a:ext>
            </a:extLst>
          </p:cNvPr>
          <p:cNvGrpSpPr/>
          <p:nvPr userDrawn="1"/>
        </p:nvGrpSpPr>
        <p:grpSpPr>
          <a:xfrm>
            <a:off x="10493361" y="-272056"/>
            <a:ext cx="3525612" cy="6194456"/>
            <a:chOff x="10467772" y="-37928"/>
            <a:chExt cx="3525612" cy="6194456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B873052D-CB6B-056E-7608-9ECA4C87B34F}"/>
                </a:ext>
              </a:extLst>
            </p:cNvPr>
            <p:cNvGrpSpPr/>
            <p:nvPr userDrawn="1"/>
          </p:nvGrpSpPr>
          <p:grpSpPr>
            <a:xfrm>
              <a:off x="10505668" y="-12293"/>
              <a:ext cx="3487716" cy="6168821"/>
              <a:chOff x="10353268" y="-164693"/>
              <a:chExt cx="3487716" cy="6168821"/>
            </a:xfrm>
          </p:grpSpPr>
          <p:sp>
            <p:nvSpPr>
              <p:cNvPr id="42" name="Hexagon 41">
                <a:extLst>
                  <a:ext uri="{FF2B5EF4-FFF2-40B4-BE49-F238E27FC236}">
                    <a16:creationId xmlns:a16="http://schemas.microsoft.com/office/drawing/2014/main" id="{C6B314DC-F2A1-EFF0-41D0-511AE70CA2DB}"/>
                  </a:ext>
                </a:extLst>
              </p:cNvPr>
              <p:cNvSpPr/>
              <p:nvPr userDrawn="1"/>
            </p:nvSpPr>
            <p:spPr>
              <a:xfrm rot="5400000">
                <a:off x="12304697" y="414873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3" name="Hexagon 42">
                <a:extLst>
                  <a:ext uri="{FF2B5EF4-FFF2-40B4-BE49-F238E27FC236}">
                    <a16:creationId xmlns:a16="http://schemas.microsoft.com/office/drawing/2014/main" id="{2DB0265B-48CC-FC0A-DEBF-1FB8028B7861}"/>
                  </a:ext>
                </a:extLst>
              </p:cNvPr>
              <p:cNvSpPr/>
              <p:nvPr userDrawn="1"/>
            </p:nvSpPr>
            <p:spPr>
              <a:xfrm rot="5400000">
                <a:off x="12696324" y="994439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4" name="Hexagon 43">
                <a:extLst>
                  <a:ext uri="{FF2B5EF4-FFF2-40B4-BE49-F238E27FC236}">
                    <a16:creationId xmlns:a16="http://schemas.microsoft.com/office/drawing/2014/main" id="{BE31CD14-3F62-C015-D044-E734CECD6F1B}"/>
                  </a:ext>
                </a:extLst>
              </p:cNvPr>
              <p:cNvSpPr/>
              <p:nvPr userDrawn="1"/>
            </p:nvSpPr>
            <p:spPr>
              <a:xfrm rot="5400000">
                <a:off x="11913071" y="994439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5" name="Hexagon 44">
                <a:extLst>
                  <a:ext uri="{FF2B5EF4-FFF2-40B4-BE49-F238E27FC236}">
                    <a16:creationId xmlns:a16="http://schemas.microsoft.com/office/drawing/2014/main" id="{929593C3-0273-E542-2FF2-D87ADFB5FCCB}"/>
                  </a:ext>
                </a:extLst>
              </p:cNvPr>
              <p:cNvSpPr/>
              <p:nvPr userDrawn="1"/>
            </p:nvSpPr>
            <p:spPr>
              <a:xfrm rot="5400000">
                <a:off x="12304697" y="1600007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6" name="Hexagon 45">
                <a:extLst>
                  <a:ext uri="{FF2B5EF4-FFF2-40B4-BE49-F238E27FC236}">
                    <a16:creationId xmlns:a16="http://schemas.microsoft.com/office/drawing/2014/main" id="{E996991E-F489-FBA4-917F-817621FE6407}"/>
                  </a:ext>
                </a:extLst>
              </p:cNvPr>
              <p:cNvSpPr/>
              <p:nvPr userDrawn="1"/>
            </p:nvSpPr>
            <p:spPr>
              <a:xfrm rot="5400000">
                <a:off x="11129817" y="-16469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7" name="Hexagon 46">
                <a:extLst>
                  <a:ext uri="{FF2B5EF4-FFF2-40B4-BE49-F238E27FC236}">
                    <a16:creationId xmlns:a16="http://schemas.microsoft.com/office/drawing/2014/main" id="{DA8EBB82-A597-3BEB-B09D-A6D6C19E356A}"/>
                  </a:ext>
                </a:extLst>
              </p:cNvPr>
              <p:cNvSpPr/>
              <p:nvPr userDrawn="1"/>
            </p:nvSpPr>
            <p:spPr>
              <a:xfrm rot="5400000">
                <a:off x="11521444" y="41487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8" name="Hexagon 47">
                <a:extLst>
                  <a:ext uri="{FF2B5EF4-FFF2-40B4-BE49-F238E27FC236}">
                    <a16:creationId xmlns:a16="http://schemas.microsoft.com/office/drawing/2014/main" id="{66D40C60-84E7-E816-F806-FFA481035279}"/>
                  </a:ext>
                </a:extLst>
              </p:cNvPr>
              <p:cNvSpPr/>
              <p:nvPr userDrawn="1"/>
            </p:nvSpPr>
            <p:spPr>
              <a:xfrm rot="5400000">
                <a:off x="11121748" y="1020441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9" name="Hexagon 48">
                <a:extLst>
                  <a:ext uri="{FF2B5EF4-FFF2-40B4-BE49-F238E27FC236}">
                    <a16:creationId xmlns:a16="http://schemas.microsoft.com/office/drawing/2014/main" id="{C1EF01AE-6B49-37FD-9BE3-B30C99E76B92}"/>
                  </a:ext>
                </a:extLst>
              </p:cNvPr>
              <p:cNvSpPr/>
              <p:nvPr userDrawn="1"/>
            </p:nvSpPr>
            <p:spPr>
              <a:xfrm rot="5400000">
                <a:off x="11513375" y="160000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0" name="Hexagon 49">
                <a:extLst>
                  <a:ext uri="{FF2B5EF4-FFF2-40B4-BE49-F238E27FC236}">
                    <a16:creationId xmlns:a16="http://schemas.microsoft.com/office/drawing/2014/main" id="{B387484B-7916-4C8B-71B1-7DC36AE3214E}"/>
                  </a:ext>
                </a:extLst>
              </p:cNvPr>
              <p:cNvSpPr/>
              <p:nvPr userDrawn="1"/>
            </p:nvSpPr>
            <p:spPr>
              <a:xfrm rot="5400000">
                <a:off x="10730122" y="1600007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1" name="Hexagon 50">
                <a:extLst>
                  <a:ext uri="{FF2B5EF4-FFF2-40B4-BE49-F238E27FC236}">
                    <a16:creationId xmlns:a16="http://schemas.microsoft.com/office/drawing/2014/main" id="{BF44E129-3A04-21C1-FA6E-A3626E07168C}"/>
                  </a:ext>
                </a:extLst>
              </p:cNvPr>
              <p:cNvSpPr/>
              <p:nvPr userDrawn="1"/>
            </p:nvSpPr>
            <p:spPr>
              <a:xfrm rot="5400000">
                <a:off x="11913072" y="-149008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2" name="Hexagon 51">
                <a:extLst>
                  <a:ext uri="{FF2B5EF4-FFF2-40B4-BE49-F238E27FC236}">
                    <a16:creationId xmlns:a16="http://schemas.microsoft.com/office/drawing/2014/main" id="{16EA9B77-1AED-CB1F-F65F-84CD1B2EA97F}"/>
                  </a:ext>
                </a:extLst>
              </p:cNvPr>
              <p:cNvSpPr/>
              <p:nvPr userDrawn="1"/>
            </p:nvSpPr>
            <p:spPr>
              <a:xfrm rot="5400000">
                <a:off x="12696327" y="-149009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3" name="Hexagon 52">
                <a:extLst>
                  <a:ext uri="{FF2B5EF4-FFF2-40B4-BE49-F238E27FC236}">
                    <a16:creationId xmlns:a16="http://schemas.microsoft.com/office/drawing/2014/main" id="{7D0CD066-5E0A-06DA-06CA-D35DCB018C07}"/>
                  </a:ext>
                </a:extLst>
              </p:cNvPr>
              <p:cNvSpPr/>
              <p:nvPr userDrawn="1"/>
            </p:nvSpPr>
            <p:spPr>
              <a:xfrm rot="5400000">
                <a:off x="13091988" y="422716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4" name="Hexagon 53">
                <a:extLst>
                  <a:ext uri="{FF2B5EF4-FFF2-40B4-BE49-F238E27FC236}">
                    <a16:creationId xmlns:a16="http://schemas.microsoft.com/office/drawing/2014/main" id="{66852556-4767-B1EB-8441-79BD6A52A655}"/>
                  </a:ext>
                </a:extLst>
              </p:cNvPr>
              <p:cNvSpPr/>
              <p:nvPr userDrawn="1"/>
            </p:nvSpPr>
            <p:spPr>
              <a:xfrm rot="5400000">
                <a:off x="13096020" y="1600007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5" name="Hexagon 54">
                <a:extLst>
                  <a:ext uri="{FF2B5EF4-FFF2-40B4-BE49-F238E27FC236}">
                    <a16:creationId xmlns:a16="http://schemas.microsoft.com/office/drawing/2014/main" id="{6DB94699-6838-202F-7052-E1B3757EFFAE}"/>
                  </a:ext>
                </a:extLst>
              </p:cNvPr>
              <p:cNvSpPr/>
              <p:nvPr userDrawn="1"/>
            </p:nvSpPr>
            <p:spPr>
              <a:xfrm rot="5400000">
                <a:off x="10715068" y="422716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6" name="Hexagon 55">
                <a:extLst>
                  <a:ext uri="{FF2B5EF4-FFF2-40B4-BE49-F238E27FC236}">
                    <a16:creationId xmlns:a16="http://schemas.microsoft.com/office/drawing/2014/main" id="{BF7E4BBF-E23B-F382-962B-BB6831043951}"/>
                  </a:ext>
                </a:extLst>
              </p:cNvPr>
              <p:cNvSpPr/>
              <p:nvPr userDrawn="1"/>
            </p:nvSpPr>
            <p:spPr>
              <a:xfrm rot="5400000">
                <a:off x="11901286" y="220266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7" name="Hexagon 56">
                <a:extLst>
                  <a:ext uri="{FF2B5EF4-FFF2-40B4-BE49-F238E27FC236}">
                    <a16:creationId xmlns:a16="http://schemas.microsoft.com/office/drawing/2014/main" id="{528BAE1D-C21E-1A52-6DE1-25B64FE8A75D}"/>
                  </a:ext>
                </a:extLst>
              </p:cNvPr>
              <p:cNvSpPr/>
              <p:nvPr userDrawn="1"/>
            </p:nvSpPr>
            <p:spPr>
              <a:xfrm rot="5400000">
                <a:off x="12696328" y="2202660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8" name="Hexagon 57">
                <a:extLst>
                  <a:ext uri="{FF2B5EF4-FFF2-40B4-BE49-F238E27FC236}">
                    <a16:creationId xmlns:a16="http://schemas.microsoft.com/office/drawing/2014/main" id="{B55905E1-D212-56AB-E147-B74CA7361476}"/>
                  </a:ext>
                </a:extLst>
              </p:cNvPr>
              <p:cNvSpPr/>
              <p:nvPr userDrawn="1"/>
            </p:nvSpPr>
            <p:spPr>
              <a:xfrm rot="5400000">
                <a:off x="11136521" y="2205575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9" name="Hexagon 58">
                <a:extLst>
                  <a:ext uri="{FF2B5EF4-FFF2-40B4-BE49-F238E27FC236}">
                    <a16:creationId xmlns:a16="http://schemas.microsoft.com/office/drawing/2014/main" id="{37A5A472-CCCA-21A9-2CCA-B14AB316078A}"/>
                  </a:ext>
                </a:extLst>
              </p:cNvPr>
              <p:cNvSpPr/>
              <p:nvPr userDrawn="1"/>
            </p:nvSpPr>
            <p:spPr>
              <a:xfrm rot="5400000">
                <a:off x="12313308" y="2808228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0" name="Hexagon 59">
                <a:extLst>
                  <a:ext uri="{FF2B5EF4-FFF2-40B4-BE49-F238E27FC236}">
                    <a16:creationId xmlns:a16="http://schemas.microsoft.com/office/drawing/2014/main" id="{A2B9C69A-D16A-B052-BD2E-E5B4F366A88D}"/>
                  </a:ext>
                </a:extLst>
              </p:cNvPr>
              <p:cNvSpPr/>
              <p:nvPr userDrawn="1"/>
            </p:nvSpPr>
            <p:spPr>
              <a:xfrm rot="5400000">
                <a:off x="11521986" y="2808227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1" name="Hexagon 60">
                <a:extLst>
                  <a:ext uri="{FF2B5EF4-FFF2-40B4-BE49-F238E27FC236}">
                    <a16:creationId xmlns:a16="http://schemas.microsoft.com/office/drawing/2014/main" id="{7EC1BFAE-47EC-16EB-6336-F2A7B5B98D4E}"/>
                  </a:ext>
                </a:extLst>
              </p:cNvPr>
              <p:cNvSpPr/>
              <p:nvPr userDrawn="1"/>
            </p:nvSpPr>
            <p:spPr>
              <a:xfrm rot="5400000">
                <a:off x="11922129" y="343239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2" name="Hexagon 61">
                <a:extLst>
                  <a:ext uri="{FF2B5EF4-FFF2-40B4-BE49-F238E27FC236}">
                    <a16:creationId xmlns:a16="http://schemas.microsoft.com/office/drawing/2014/main" id="{6A91D060-DF5D-A524-D261-5691D2457F2B}"/>
                  </a:ext>
                </a:extLst>
              </p:cNvPr>
              <p:cNvSpPr/>
              <p:nvPr userDrawn="1"/>
            </p:nvSpPr>
            <p:spPr>
              <a:xfrm rot="5400000">
                <a:off x="12697456" y="3432391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3" name="Hexagon 62">
                <a:extLst>
                  <a:ext uri="{FF2B5EF4-FFF2-40B4-BE49-F238E27FC236}">
                    <a16:creationId xmlns:a16="http://schemas.microsoft.com/office/drawing/2014/main" id="{F6378CD1-3CDB-E110-C28A-203FD316DE36}"/>
                  </a:ext>
                </a:extLst>
              </p:cNvPr>
              <p:cNvSpPr/>
              <p:nvPr userDrawn="1"/>
            </p:nvSpPr>
            <p:spPr>
              <a:xfrm rot="5400000">
                <a:off x="13095347" y="280531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4" name="Hexagon 63">
                <a:extLst>
                  <a:ext uri="{FF2B5EF4-FFF2-40B4-BE49-F238E27FC236}">
                    <a16:creationId xmlns:a16="http://schemas.microsoft.com/office/drawing/2014/main" id="{E8F9D6E8-BE63-9450-4E9B-37F105A8A4F8}"/>
                  </a:ext>
                </a:extLst>
              </p:cNvPr>
              <p:cNvSpPr/>
              <p:nvPr userDrawn="1"/>
            </p:nvSpPr>
            <p:spPr>
              <a:xfrm rot="5400000">
                <a:off x="12330321" y="4056555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5" name="Hexagon 64">
                <a:extLst>
                  <a:ext uri="{FF2B5EF4-FFF2-40B4-BE49-F238E27FC236}">
                    <a16:creationId xmlns:a16="http://schemas.microsoft.com/office/drawing/2014/main" id="{2835908E-D9A9-66C4-0189-E59B1B262A8D}"/>
                  </a:ext>
                </a:extLst>
              </p:cNvPr>
              <p:cNvSpPr/>
              <p:nvPr userDrawn="1"/>
            </p:nvSpPr>
            <p:spPr>
              <a:xfrm rot="5400000">
                <a:off x="13106105" y="4056554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6" name="Hexagon 65">
                <a:extLst>
                  <a:ext uri="{FF2B5EF4-FFF2-40B4-BE49-F238E27FC236}">
                    <a16:creationId xmlns:a16="http://schemas.microsoft.com/office/drawing/2014/main" id="{4796D2BC-84D8-5AA0-4623-958DE94DB9FD}"/>
                  </a:ext>
                </a:extLst>
              </p:cNvPr>
              <p:cNvSpPr/>
              <p:nvPr userDrawn="1"/>
            </p:nvSpPr>
            <p:spPr>
              <a:xfrm rot="5400000">
                <a:off x="10353268" y="221478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7" name="Hexagon 66">
                <a:extLst>
                  <a:ext uri="{FF2B5EF4-FFF2-40B4-BE49-F238E27FC236}">
                    <a16:creationId xmlns:a16="http://schemas.microsoft.com/office/drawing/2014/main" id="{CBA73DFA-276F-3F14-4215-6562907103FF}"/>
                  </a:ext>
                </a:extLst>
              </p:cNvPr>
              <p:cNvSpPr/>
              <p:nvPr userDrawn="1"/>
            </p:nvSpPr>
            <p:spPr>
              <a:xfrm rot="5400000">
                <a:off x="11146802" y="3418074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8" name="Hexagon 67">
                <a:extLst>
                  <a:ext uri="{FF2B5EF4-FFF2-40B4-BE49-F238E27FC236}">
                    <a16:creationId xmlns:a16="http://schemas.microsoft.com/office/drawing/2014/main" id="{266512CC-3636-4AC3-D19A-B49080FD57E0}"/>
                  </a:ext>
                </a:extLst>
              </p:cNvPr>
              <p:cNvSpPr/>
              <p:nvPr userDrawn="1"/>
            </p:nvSpPr>
            <p:spPr>
              <a:xfrm rot="5400000">
                <a:off x="13141737" y="5304881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9" name="Hexagon 68">
                <a:extLst>
                  <a:ext uri="{FF2B5EF4-FFF2-40B4-BE49-F238E27FC236}">
                    <a16:creationId xmlns:a16="http://schemas.microsoft.com/office/drawing/2014/main" id="{E4647966-DC22-5D1A-34E7-CBFCF370F662}"/>
                  </a:ext>
                </a:extLst>
              </p:cNvPr>
              <p:cNvSpPr/>
              <p:nvPr userDrawn="1"/>
            </p:nvSpPr>
            <p:spPr>
              <a:xfrm rot="5400000">
                <a:off x="12735575" y="4680718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</p:grp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DD31F970-29F8-9695-1EA3-0909D9ABEC57}"/>
                </a:ext>
              </a:extLst>
            </p:cNvPr>
            <p:cNvSpPr/>
            <p:nvPr userDrawn="1"/>
          </p:nvSpPr>
          <p:spPr>
            <a:xfrm rot="5400000">
              <a:off x="10467772" y="120287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65607FBC-E9ED-BA01-2333-084DA70E7204}"/>
                </a:ext>
              </a:extLst>
            </p:cNvPr>
            <p:cNvSpPr/>
            <p:nvPr userDrawn="1"/>
          </p:nvSpPr>
          <p:spPr>
            <a:xfrm rot="5400000">
              <a:off x="10472362" y="-379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128" name="Footer Placeholder 4">
            <a:extLst>
              <a:ext uri="{FF2B5EF4-FFF2-40B4-BE49-F238E27FC236}">
                <a16:creationId xmlns:a16="http://schemas.microsoft.com/office/drawing/2014/main" id="{C3764159-9B71-8A58-B66A-D18E8AB54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129" name="Slide Number Placeholder 5">
            <a:extLst>
              <a:ext uri="{FF2B5EF4-FFF2-40B4-BE49-F238E27FC236}">
                <a16:creationId xmlns:a16="http://schemas.microsoft.com/office/drawing/2014/main" id="{76CE3759-2D1F-95C8-F988-0912A215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255B17-D9BA-D336-9E1D-CF7CE95D49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69">
            <a:extLst>
              <a:ext uri="{FF2B5EF4-FFF2-40B4-BE49-F238E27FC236}">
                <a16:creationId xmlns:a16="http://schemas.microsoft.com/office/drawing/2014/main" id="{93568F84-31F3-FD8F-190D-99BD0DE2120E}"/>
              </a:ext>
            </a:extLst>
          </p:cNvPr>
          <p:cNvGrpSpPr/>
          <p:nvPr userDrawn="1"/>
        </p:nvGrpSpPr>
        <p:grpSpPr>
          <a:xfrm flipH="1">
            <a:off x="-889430" y="3812759"/>
            <a:ext cx="3452084" cy="4920495"/>
            <a:chOff x="9608354" y="3917656"/>
            <a:chExt cx="3452084" cy="4920495"/>
          </a:xfrm>
        </p:grpSpPr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45E14861-DDC8-A911-4DD2-0F52F6F8BE49}"/>
                </a:ext>
              </a:extLst>
            </p:cNvPr>
            <p:cNvSpPr/>
            <p:nvPr userDrawn="1"/>
          </p:nvSpPr>
          <p:spPr>
            <a:xfrm rot="16200000" flipV="1">
              <a:off x="11559783" y="755933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804C037F-545F-4E14-B56F-8674D76E3BBA}"/>
                </a:ext>
              </a:extLst>
            </p:cNvPr>
            <p:cNvSpPr/>
            <p:nvPr userDrawn="1"/>
          </p:nvSpPr>
          <p:spPr>
            <a:xfrm rot="16200000" flipV="1">
              <a:off x="11951410" y="6979772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A132DCF6-64A4-3B7E-BFF7-F05B541D3B8E}"/>
                </a:ext>
              </a:extLst>
            </p:cNvPr>
            <p:cNvSpPr/>
            <p:nvPr userDrawn="1"/>
          </p:nvSpPr>
          <p:spPr>
            <a:xfrm rot="16200000" flipV="1">
              <a:off x="11168157" y="697977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5" name="Hexagon 44">
              <a:extLst>
                <a:ext uri="{FF2B5EF4-FFF2-40B4-BE49-F238E27FC236}">
                  <a16:creationId xmlns:a16="http://schemas.microsoft.com/office/drawing/2014/main" id="{75F55986-AA3A-CD07-DA6F-26728626DD43}"/>
                </a:ext>
              </a:extLst>
            </p:cNvPr>
            <p:cNvSpPr/>
            <p:nvPr userDrawn="1"/>
          </p:nvSpPr>
          <p:spPr>
            <a:xfrm rot="16200000" flipV="1">
              <a:off x="11559783" y="63742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459C311B-5C12-7D73-A861-D18648001E1B}"/>
                </a:ext>
              </a:extLst>
            </p:cNvPr>
            <p:cNvSpPr/>
            <p:nvPr userDrawn="1"/>
          </p:nvSpPr>
          <p:spPr>
            <a:xfrm rot="16200000" flipV="1">
              <a:off x="10384903" y="81389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2804AFDE-3087-BEA1-CD38-ECD8642E03E1}"/>
                </a:ext>
              </a:extLst>
            </p:cNvPr>
            <p:cNvSpPr/>
            <p:nvPr userDrawn="1"/>
          </p:nvSpPr>
          <p:spPr>
            <a:xfrm rot="16200000" flipV="1">
              <a:off x="10776530" y="755933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9A5F0140-F6CE-12EC-88D5-DFED07ED8614}"/>
                </a:ext>
              </a:extLst>
            </p:cNvPr>
            <p:cNvSpPr/>
            <p:nvPr userDrawn="1"/>
          </p:nvSpPr>
          <p:spPr>
            <a:xfrm rot="16200000" flipV="1">
              <a:off x="10376834" y="695377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BEF770A3-D7CA-0E4D-8107-8934F3086300}"/>
                </a:ext>
              </a:extLst>
            </p:cNvPr>
            <p:cNvSpPr/>
            <p:nvPr userDrawn="1"/>
          </p:nvSpPr>
          <p:spPr>
            <a:xfrm rot="16200000" flipV="1">
              <a:off x="10768461" y="637420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04246413-E9C3-6585-BF63-EEC949F3DA70}"/>
                </a:ext>
              </a:extLst>
            </p:cNvPr>
            <p:cNvSpPr/>
            <p:nvPr userDrawn="1"/>
          </p:nvSpPr>
          <p:spPr>
            <a:xfrm rot="16200000" flipV="1">
              <a:off x="9985208" y="63742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46BFF0B1-1DB1-0E24-A766-A07154F640F8}"/>
                </a:ext>
              </a:extLst>
            </p:cNvPr>
            <p:cNvSpPr/>
            <p:nvPr userDrawn="1"/>
          </p:nvSpPr>
          <p:spPr>
            <a:xfrm rot="16200000" flipV="1">
              <a:off x="11168158" y="812321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10B2E66A-2245-29D7-2C36-CCB128EAB5FE}"/>
                </a:ext>
              </a:extLst>
            </p:cNvPr>
            <p:cNvSpPr/>
            <p:nvPr userDrawn="1"/>
          </p:nvSpPr>
          <p:spPr>
            <a:xfrm rot="16200000" flipV="1">
              <a:off x="11951413" y="8123220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571F012F-C2AD-28A8-5EFC-53C36AB39FAC}"/>
                </a:ext>
              </a:extLst>
            </p:cNvPr>
            <p:cNvSpPr/>
            <p:nvPr userDrawn="1"/>
          </p:nvSpPr>
          <p:spPr>
            <a:xfrm rot="16200000" flipV="1">
              <a:off x="12347074" y="7551495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56439312-8E78-5A79-2D7C-B8098AF57981}"/>
                </a:ext>
              </a:extLst>
            </p:cNvPr>
            <p:cNvSpPr/>
            <p:nvPr userDrawn="1"/>
          </p:nvSpPr>
          <p:spPr>
            <a:xfrm rot="16200000" flipV="1">
              <a:off x="12351106" y="6374204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F073E9A7-0B40-A834-DEB7-3C96BF58D001}"/>
                </a:ext>
              </a:extLst>
            </p:cNvPr>
            <p:cNvSpPr/>
            <p:nvPr userDrawn="1"/>
          </p:nvSpPr>
          <p:spPr>
            <a:xfrm rot="16200000" flipV="1">
              <a:off x="9970154" y="7551495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E3B34EF6-8826-5BCA-5EE8-F5A14B193079}"/>
                </a:ext>
              </a:extLst>
            </p:cNvPr>
            <p:cNvSpPr/>
            <p:nvPr userDrawn="1"/>
          </p:nvSpPr>
          <p:spPr>
            <a:xfrm rot="16200000" flipV="1">
              <a:off x="11156372" y="577155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05B7CF40-19E6-FDEB-1D96-4D59181D59F6}"/>
                </a:ext>
              </a:extLst>
            </p:cNvPr>
            <p:cNvSpPr/>
            <p:nvPr userDrawn="1"/>
          </p:nvSpPr>
          <p:spPr>
            <a:xfrm rot="16200000" flipV="1">
              <a:off x="11951414" y="577155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80A7E3C8-5CC7-67C9-D43D-226320583F62}"/>
                </a:ext>
              </a:extLst>
            </p:cNvPr>
            <p:cNvSpPr/>
            <p:nvPr userDrawn="1"/>
          </p:nvSpPr>
          <p:spPr>
            <a:xfrm rot="16200000" flipV="1">
              <a:off x="10391607" y="576863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9694C5C8-4362-0CCE-5874-70BB70BD8991}"/>
                </a:ext>
              </a:extLst>
            </p:cNvPr>
            <p:cNvSpPr/>
            <p:nvPr userDrawn="1"/>
          </p:nvSpPr>
          <p:spPr>
            <a:xfrm rot="16200000" flipV="1">
              <a:off x="11568394" y="5165983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91AD2991-4131-9791-C5E0-D74160946638}"/>
                </a:ext>
              </a:extLst>
            </p:cNvPr>
            <p:cNvSpPr/>
            <p:nvPr userDrawn="1"/>
          </p:nvSpPr>
          <p:spPr>
            <a:xfrm rot="16200000" flipV="1">
              <a:off x="10777072" y="516598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DC64C934-A082-BD21-8E96-625C9B7A840B}"/>
                </a:ext>
              </a:extLst>
            </p:cNvPr>
            <p:cNvSpPr/>
            <p:nvPr userDrawn="1"/>
          </p:nvSpPr>
          <p:spPr>
            <a:xfrm rot="16200000" flipV="1">
              <a:off x="11177215" y="454181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C4D106B4-FE03-BF66-10C0-5D74B56E1376}"/>
                </a:ext>
              </a:extLst>
            </p:cNvPr>
            <p:cNvSpPr/>
            <p:nvPr userDrawn="1"/>
          </p:nvSpPr>
          <p:spPr>
            <a:xfrm rot="16200000" flipV="1">
              <a:off x="11952542" y="454182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3A5C90E3-6ABD-4FA0-A280-C0AD649F8030}"/>
                </a:ext>
              </a:extLst>
            </p:cNvPr>
            <p:cNvSpPr/>
            <p:nvPr userDrawn="1"/>
          </p:nvSpPr>
          <p:spPr>
            <a:xfrm rot="16200000" flipV="1">
              <a:off x="12350433" y="516889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00BE1829-988E-9958-EA75-B83B1D924A15}"/>
                </a:ext>
              </a:extLst>
            </p:cNvPr>
            <p:cNvSpPr/>
            <p:nvPr userDrawn="1"/>
          </p:nvSpPr>
          <p:spPr>
            <a:xfrm rot="16200000" flipV="1">
              <a:off x="11585407" y="391765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E81053BE-A5E6-9566-433D-8B5B82E7BDE2}"/>
                </a:ext>
              </a:extLst>
            </p:cNvPr>
            <p:cNvSpPr/>
            <p:nvPr userDrawn="1"/>
          </p:nvSpPr>
          <p:spPr>
            <a:xfrm rot="16200000" flipV="1">
              <a:off x="12361191" y="39176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6" name="Hexagon 65">
              <a:extLst>
                <a:ext uri="{FF2B5EF4-FFF2-40B4-BE49-F238E27FC236}">
                  <a16:creationId xmlns:a16="http://schemas.microsoft.com/office/drawing/2014/main" id="{3B7A5B52-EF41-00A0-239E-69A455EC52B5}"/>
                </a:ext>
              </a:extLst>
            </p:cNvPr>
            <p:cNvSpPr/>
            <p:nvPr userDrawn="1"/>
          </p:nvSpPr>
          <p:spPr>
            <a:xfrm rot="16200000" flipV="1">
              <a:off x="9608354" y="5759428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7" name="Hexagon 66">
              <a:extLst>
                <a:ext uri="{FF2B5EF4-FFF2-40B4-BE49-F238E27FC236}">
                  <a16:creationId xmlns:a16="http://schemas.microsoft.com/office/drawing/2014/main" id="{F1E76A6B-36B2-FC0C-0525-3487E7FBD49E}"/>
                </a:ext>
              </a:extLst>
            </p:cNvPr>
            <p:cNvSpPr/>
            <p:nvPr userDrawn="1"/>
          </p:nvSpPr>
          <p:spPr>
            <a:xfrm rot="16200000" flipV="1">
              <a:off x="10401888" y="455613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Merriweather Sans ExtraBold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4072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bg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bg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bg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bg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  <a:latin typeface="Merriweather Sans ExtraBold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4072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bg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bg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bg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bg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928DE06-DDBE-3CAC-5486-0E268236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D04B51A-B19B-E937-E708-B140DC5EF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FB0DDC-54C0-5379-AC99-807CF49FB4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F15C1F5-A940-FEC9-85EC-B0F72C10F5E9}"/>
              </a:ext>
            </a:extLst>
          </p:cNvPr>
          <p:cNvGrpSpPr/>
          <p:nvPr userDrawn="1"/>
        </p:nvGrpSpPr>
        <p:grpSpPr>
          <a:xfrm flipH="1" flipV="1">
            <a:off x="-821411" y="1365425"/>
            <a:ext cx="3487716" cy="6168821"/>
            <a:chOff x="10353268" y="-164693"/>
            <a:chExt cx="3487716" cy="6168821"/>
          </a:xfrm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40BCCA26-23E7-B5E8-212D-E2DF1B17FC0D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1BEB699F-83A2-8AB0-5DA1-E1C7A836FC4F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7D1E8D58-7291-16E2-716C-A77A32BD87DA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97C09CD0-8A7C-98EF-F843-216C0F520322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B4567586-1884-5D01-34B0-6279116718B1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D085805B-DCEF-6D45-6249-C69A3F7D033A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2A2C2B30-7521-67BD-CE79-E8E17FE6C3B9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041F3519-189B-CD69-A72E-369270CCFC8D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A2D78FCD-387D-42F6-165E-1373E8EBA125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B36C0899-6F99-C953-B1AB-4FADFA1A19E4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E8A38256-36EE-A597-7958-107464C51B02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E08EBF05-5E9E-ABE2-2E8F-C3DAA4F4C263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D78B1FE7-09F1-5827-F67D-3741A9784A4B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C04CC8AC-7BAD-AD97-B649-B4AEC293D9B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3F31D41D-40D2-0197-CF25-42881045B2F0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1BF65042-71D9-ECB0-478E-BE9E87BA38DA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72ABD07C-455A-133F-7820-156B6FBA7752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6BFEA3E4-542E-67B6-6C51-48C360DF7437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0E76A572-7A60-001D-E58F-6B6E86A6D5A4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5BA93399-2E1C-B017-CEBF-78A57B494145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61FC124C-0B4F-A549-0B0D-4FF975F7AA71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BD10303A-143F-241E-9522-A8A9BA8566D4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556F0A40-0C02-921A-F942-F4BAF452A03A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A46E997D-36C6-F54A-141F-1E2E44E68436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2607AD7A-CD55-2D05-E41B-E320B63E27AD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EC8102C1-FE40-D2A9-A20B-BE16893815BC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95237085-9838-7480-C48D-6C473181FE68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4BED9B18-E28E-6F6B-C14A-DF9D1F3B471A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C3874FC-B922-7C7C-DF76-59C3C811EE78}"/>
              </a:ext>
            </a:extLst>
          </p:cNvPr>
          <p:cNvGrpSpPr/>
          <p:nvPr userDrawn="1"/>
        </p:nvGrpSpPr>
        <p:grpSpPr>
          <a:xfrm>
            <a:off x="11098792" y="7212"/>
            <a:ext cx="3487716" cy="6168821"/>
            <a:chOff x="10353268" y="-164693"/>
            <a:chExt cx="3487716" cy="6168821"/>
          </a:xfrm>
        </p:grpSpPr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2DD92972-D02C-F815-B501-DCEAA09CAFDF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9" name="Hexagon 38">
              <a:extLst>
                <a:ext uri="{FF2B5EF4-FFF2-40B4-BE49-F238E27FC236}">
                  <a16:creationId xmlns:a16="http://schemas.microsoft.com/office/drawing/2014/main" id="{1088F00A-27E5-6ACF-1454-7911D006D4AC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0" name="Hexagon 39">
              <a:extLst>
                <a:ext uri="{FF2B5EF4-FFF2-40B4-BE49-F238E27FC236}">
                  <a16:creationId xmlns:a16="http://schemas.microsoft.com/office/drawing/2014/main" id="{E7FEA549-90B5-CA28-5A47-16A714360DFE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1" name="Hexagon 40">
              <a:extLst>
                <a:ext uri="{FF2B5EF4-FFF2-40B4-BE49-F238E27FC236}">
                  <a16:creationId xmlns:a16="http://schemas.microsoft.com/office/drawing/2014/main" id="{2ECE8A54-E930-F37B-0F96-680C28A28646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57D8B133-C4E9-47C5-3711-9BDA3403E50D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15110DD8-FE66-239D-4FDE-B7BD2F8DDA0F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3FC8A66C-E2F2-0116-B316-1C167522C30C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5" name="Hexagon 44">
              <a:extLst>
                <a:ext uri="{FF2B5EF4-FFF2-40B4-BE49-F238E27FC236}">
                  <a16:creationId xmlns:a16="http://schemas.microsoft.com/office/drawing/2014/main" id="{D0F183FA-5FFD-EF63-5DC9-23BE982DD55A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6F4DEC1A-A1AA-C9CC-751A-E2B373FE54E2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885A0649-06F0-188F-826A-473C7B07F38C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DEAC641A-B185-CD0F-664B-D4D59A0E51E2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73888453-AA8C-D92A-CF76-8B1B84C14ED9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61E54154-94C0-2429-FFA8-09F4E9EB7C38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C7F057EB-1735-3444-81E4-8DDD2805740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FE44EBFF-23A7-431A-C09F-5CC6936FFC6B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DF21E3AA-622B-F9E1-E566-8EB97785E7D5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526733EF-DF1D-3A09-14FA-339BE0D9E2BB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3948DA2E-EDCB-8F8B-EC29-AF9BC4A62E25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CC2BD66D-F915-5C90-D019-3B1D143A16F8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B8E53D4F-6275-9335-9E05-13799FB9437A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84AF1C48-5474-AB04-738B-AAC028EF87D0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25D62A77-DB43-8C9C-13D4-5CA8FB70882C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DA96A003-59B2-0317-38FC-B53E086640B0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706CBF77-B2A0-2727-81C5-7DF10142BF94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1E031071-F512-466F-200F-00C2C443639E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4DA8181D-4D4A-C9FA-6A4F-26ED77B5BA94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FBAAC3BA-F858-0670-78A1-7181B42E68EC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85EE2AB3-1AF7-E71E-BDCF-43A7D6F980B2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429129F-38E7-5113-AD71-BA0590B08331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2BBCBB-4ADD-C7F8-F020-2FBF95DAB506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F2C6BD-0441-8841-5D34-0A4CF216CC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D5FCC409-E667-ACA0-115D-FC578C2721F8}"/>
              </a:ext>
            </a:extLst>
          </p:cNvPr>
          <p:cNvGrpSpPr/>
          <p:nvPr userDrawn="1"/>
        </p:nvGrpSpPr>
        <p:grpSpPr>
          <a:xfrm flipH="1">
            <a:off x="-107125" y="-95755"/>
            <a:ext cx="12713666" cy="8072517"/>
            <a:chOff x="-365309" y="-622880"/>
            <a:chExt cx="12713666" cy="807251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0E700C9-672F-9A20-084D-5189B6C88735}"/>
                </a:ext>
              </a:extLst>
            </p:cNvPr>
            <p:cNvGrpSpPr/>
            <p:nvPr userDrawn="1"/>
          </p:nvGrpSpPr>
          <p:grpSpPr>
            <a:xfrm>
              <a:off x="-365309" y="-622880"/>
              <a:ext cx="5544658" cy="3915539"/>
              <a:chOff x="-365309" y="-622880"/>
              <a:chExt cx="5544658" cy="3915539"/>
            </a:xfrm>
          </p:grpSpPr>
          <p:sp>
            <p:nvSpPr>
              <p:cNvPr id="8" name="Hexagon 7">
                <a:extLst>
                  <a:ext uri="{FF2B5EF4-FFF2-40B4-BE49-F238E27FC236}">
                    <a16:creationId xmlns:a16="http://schemas.microsoft.com/office/drawing/2014/main" id="{6B34F190-88F7-EE23-44DB-DDD8948C7D82}"/>
                  </a:ext>
                </a:extLst>
              </p:cNvPr>
              <p:cNvSpPr/>
              <p:nvPr userDrawn="1"/>
            </p:nvSpPr>
            <p:spPr>
              <a:xfrm>
                <a:off x="214257" y="178528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9" name="Hexagon 8">
                <a:extLst>
                  <a:ext uri="{FF2B5EF4-FFF2-40B4-BE49-F238E27FC236}">
                    <a16:creationId xmlns:a16="http://schemas.microsoft.com/office/drawing/2014/main" id="{A12D6B0A-A417-B9CC-70EE-F2DED3265420}"/>
                  </a:ext>
                </a:extLst>
              </p:cNvPr>
              <p:cNvSpPr/>
              <p:nvPr userDrawn="1"/>
            </p:nvSpPr>
            <p:spPr>
              <a:xfrm>
                <a:off x="793823" y="-213099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0" name="Hexagon 9">
                <a:extLst>
                  <a:ext uri="{FF2B5EF4-FFF2-40B4-BE49-F238E27FC236}">
                    <a16:creationId xmlns:a16="http://schemas.microsoft.com/office/drawing/2014/main" id="{477674C8-34C0-17BB-11A7-A7D1D6B8F9D2}"/>
                  </a:ext>
                </a:extLst>
              </p:cNvPr>
              <p:cNvSpPr/>
              <p:nvPr userDrawn="1"/>
            </p:nvSpPr>
            <p:spPr>
              <a:xfrm>
                <a:off x="793823" y="570154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1" name="Hexagon 10">
                <a:extLst>
                  <a:ext uri="{FF2B5EF4-FFF2-40B4-BE49-F238E27FC236}">
                    <a16:creationId xmlns:a16="http://schemas.microsoft.com/office/drawing/2014/main" id="{71A84B32-A41E-9161-9A3F-58EC1E48A74B}"/>
                  </a:ext>
                </a:extLst>
              </p:cNvPr>
              <p:cNvSpPr/>
              <p:nvPr userDrawn="1"/>
            </p:nvSpPr>
            <p:spPr>
              <a:xfrm>
                <a:off x="1399391" y="178528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2" name="Hexagon 11">
                <a:extLst>
                  <a:ext uri="{FF2B5EF4-FFF2-40B4-BE49-F238E27FC236}">
                    <a16:creationId xmlns:a16="http://schemas.microsoft.com/office/drawing/2014/main" id="{64A67B86-16FD-0FFE-1719-86F3F16C5156}"/>
                  </a:ext>
                </a:extLst>
              </p:cNvPr>
              <p:cNvSpPr/>
              <p:nvPr userDrawn="1"/>
            </p:nvSpPr>
            <p:spPr>
              <a:xfrm>
                <a:off x="-365309" y="1353408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3" name="Hexagon 12">
                <a:extLst>
                  <a:ext uri="{FF2B5EF4-FFF2-40B4-BE49-F238E27FC236}">
                    <a16:creationId xmlns:a16="http://schemas.microsoft.com/office/drawing/2014/main" id="{63C51466-9E05-DE5A-E078-8930ED3096B6}"/>
                  </a:ext>
                </a:extLst>
              </p:cNvPr>
              <p:cNvSpPr/>
              <p:nvPr userDrawn="1"/>
            </p:nvSpPr>
            <p:spPr>
              <a:xfrm>
                <a:off x="214257" y="961781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4" name="Hexagon 13">
                <a:extLst>
                  <a:ext uri="{FF2B5EF4-FFF2-40B4-BE49-F238E27FC236}">
                    <a16:creationId xmlns:a16="http://schemas.microsoft.com/office/drawing/2014/main" id="{0ECFD913-DC2A-47B3-0BE9-A1C7B8B59F89}"/>
                  </a:ext>
                </a:extLst>
              </p:cNvPr>
              <p:cNvSpPr/>
              <p:nvPr userDrawn="1"/>
            </p:nvSpPr>
            <p:spPr>
              <a:xfrm>
                <a:off x="819825" y="136147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5" name="Hexagon 14">
                <a:extLst>
                  <a:ext uri="{FF2B5EF4-FFF2-40B4-BE49-F238E27FC236}">
                    <a16:creationId xmlns:a16="http://schemas.microsoft.com/office/drawing/2014/main" id="{5453DEA1-AE30-F267-7A0D-DD89A679461A}"/>
                  </a:ext>
                </a:extLst>
              </p:cNvPr>
              <p:cNvSpPr/>
              <p:nvPr userDrawn="1"/>
            </p:nvSpPr>
            <p:spPr>
              <a:xfrm>
                <a:off x="1399391" y="96985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6" name="Hexagon 15">
                <a:extLst>
                  <a:ext uri="{FF2B5EF4-FFF2-40B4-BE49-F238E27FC236}">
                    <a16:creationId xmlns:a16="http://schemas.microsoft.com/office/drawing/2014/main" id="{68EE6BCB-16FB-12BC-5647-DAE9B2B97664}"/>
                  </a:ext>
                </a:extLst>
              </p:cNvPr>
              <p:cNvSpPr/>
              <p:nvPr userDrawn="1"/>
            </p:nvSpPr>
            <p:spPr>
              <a:xfrm>
                <a:off x="1399391" y="1753103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7" name="Hexagon 16">
                <a:extLst>
                  <a:ext uri="{FF2B5EF4-FFF2-40B4-BE49-F238E27FC236}">
                    <a16:creationId xmlns:a16="http://schemas.microsoft.com/office/drawing/2014/main" id="{72DA29F4-2B57-3E28-A8AB-1369B4748D79}"/>
                  </a:ext>
                </a:extLst>
              </p:cNvPr>
              <p:cNvSpPr/>
              <p:nvPr userDrawn="1"/>
            </p:nvSpPr>
            <p:spPr>
              <a:xfrm>
                <a:off x="-349624" y="570153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05AAB8E0-4104-54F1-EA43-781CF3884F95}"/>
                  </a:ext>
                </a:extLst>
              </p:cNvPr>
              <p:cNvSpPr/>
              <p:nvPr userDrawn="1"/>
            </p:nvSpPr>
            <p:spPr>
              <a:xfrm>
                <a:off x="-349624" y="-213102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19" name="Hexagon 18">
                <a:extLst>
                  <a:ext uri="{FF2B5EF4-FFF2-40B4-BE49-F238E27FC236}">
                    <a16:creationId xmlns:a16="http://schemas.microsoft.com/office/drawing/2014/main" id="{EFEB1B87-E835-61C0-9168-DF4DC531FF15}"/>
                  </a:ext>
                </a:extLst>
              </p:cNvPr>
              <p:cNvSpPr/>
              <p:nvPr userDrawn="1"/>
            </p:nvSpPr>
            <p:spPr>
              <a:xfrm>
                <a:off x="222100" y="-608763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0" name="Hexagon 19">
                <a:extLst>
                  <a:ext uri="{FF2B5EF4-FFF2-40B4-BE49-F238E27FC236}">
                    <a16:creationId xmlns:a16="http://schemas.microsoft.com/office/drawing/2014/main" id="{B3EEEE56-CBB6-7034-DCC1-6B4D66AA20E9}"/>
                  </a:ext>
                </a:extLst>
              </p:cNvPr>
              <p:cNvSpPr/>
              <p:nvPr userDrawn="1"/>
            </p:nvSpPr>
            <p:spPr>
              <a:xfrm>
                <a:off x="1399391" y="-612795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1" name="Hexagon 20">
                <a:extLst>
                  <a:ext uri="{FF2B5EF4-FFF2-40B4-BE49-F238E27FC236}">
                    <a16:creationId xmlns:a16="http://schemas.microsoft.com/office/drawing/2014/main" id="{78A6936F-1E7B-D869-6F10-14B099914A0D}"/>
                  </a:ext>
                </a:extLst>
              </p:cNvPr>
              <p:cNvSpPr/>
              <p:nvPr userDrawn="1"/>
            </p:nvSpPr>
            <p:spPr>
              <a:xfrm>
                <a:off x="222100" y="176815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2" name="Hexagon 21">
                <a:extLst>
                  <a:ext uri="{FF2B5EF4-FFF2-40B4-BE49-F238E27FC236}">
                    <a16:creationId xmlns:a16="http://schemas.microsoft.com/office/drawing/2014/main" id="{FBDCD28F-4F69-9938-FAB4-9CEE8ACB350E}"/>
                  </a:ext>
                </a:extLst>
              </p:cNvPr>
              <p:cNvSpPr/>
              <p:nvPr userDrawn="1"/>
            </p:nvSpPr>
            <p:spPr>
              <a:xfrm>
                <a:off x="2002044" y="581939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3" name="Hexagon 22">
                <a:extLst>
                  <a:ext uri="{FF2B5EF4-FFF2-40B4-BE49-F238E27FC236}">
                    <a16:creationId xmlns:a16="http://schemas.microsoft.com/office/drawing/2014/main" id="{2B736971-0709-0557-B3BA-299FC3EB18B7}"/>
                  </a:ext>
                </a:extLst>
              </p:cNvPr>
              <p:cNvSpPr/>
              <p:nvPr userDrawn="1"/>
            </p:nvSpPr>
            <p:spPr>
              <a:xfrm>
                <a:off x="2002044" y="-21310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4" name="Hexagon 23">
                <a:extLst>
                  <a:ext uri="{FF2B5EF4-FFF2-40B4-BE49-F238E27FC236}">
                    <a16:creationId xmlns:a16="http://schemas.microsoft.com/office/drawing/2014/main" id="{AF9C1E97-4C09-B77D-3369-05BBA7F39853}"/>
                  </a:ext>
                </a:extLst>
              </p:cNvPr>
              <p:cNvSpPr/>
              <p:nvPr userDrawn="1"/>
            </p:nvSpPr>
            <p:spPr>
              <a:xfrm>
                <a:off x="2004959" y="1346704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5" name="Hexagon 24">
                <a:extLst>
                  <a:ext uri="{FF2B5EF4-FFF2-40B4-BE49-F238E27FC236}">
                    <a16:creationId xmlns:a16="http://schemas.microsoft.com/office/drawing/2014/main" id="{99497736-68EF-AF00-A588-761EC515C6A2}"/>
                  </a:ext>
                </a:extLst>
              </p:cNvPr>
              <p:cNvSpPr/>
              <p:nvPr userDrawn="1"/>
            </p:nvSpPr>
            <p:spPr>
              <a:xfrm>
                <a:off x="2607612" y="16991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6" name="Hexagon 25">
                <a:extLst>
                  <a:ext uri="{FF2B5EF4-FFF2-40B4-BE49-F238E27FC236}">
                    <a16:creationId xmlns:a16="http://schemas.microsoft.com/office/drawing/2014/main" id="{E8E052A3-3BFC-416C-AABE-0C4FEA73CE21}"/>
                  </a:ext>
                </a:extLst>
              </p:cNvPr>
              <p:cNvSpPr/>
              <p:nvPr userDrawn="1"/>
            </p:nvSpPr>
            <p:spPr>
              <a:xfrm>
                <a:off x="819825" y="218673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18DC9428-887A-2168-DBBC-EC7C46F63B87}"/>
                  </a:ext>
                </a:extLst>
              </p:cNvPr>
              <p:cNvSpPr/>
              <p:nvPr userDrawn="1"/>
            </p:nvSpPr>
            <p:spPr>
              <a:xfrm>
                <a:off x="214256" y="259341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1D36CCF1-65A8-21A2-2148-BF57AAA9A3C6}"/>
                  </a:ext>
                </a:extLst>
              </p:cNvPr>
              <p:cNvSpPr/>
              <p:nvPr userDrawn="1"/>
            </p:nvSpPr>
            <p:spPr>
              <a:xfrm>
                <a:off x="-365309" y="217483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3AA1CBED-B874-FD30-8AFF-E8D1E6D0F257}"/>
                  </a:ext>
                </a:extLst>
              </p:cNvPr>
              <p:cNvSpPr/>
              <p:nvPr userDrawn="1"/>
            </p:nvSpPr>
            <p:spPr>
              <a:xfrm>
                <a:off x="2607611" y="961239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D9C29EC9-FD27-4C12-D897-C680B4B3EE2D}"/>
                  </a:ext>
                </a:extLst>
              </p:cNvPr>
              <p:cNvSpPr/>
              <p:nvPr userDrawn="1"/>
            </p:nvSpPr>
            <p:spPr>
              <a:xfrm>
                <a:off x="3231776" y="561096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45700430-7AB0-857A-21D0-92EE4D63713E}"/>
                  </a:ext>
                </a:extLst>
              </p:cNvPr>
              <p:cNvSpPr/>
              <p:nvPr userDrawn="1"/>
            </p:nvSpPr>
            <p:spPr>
              <a:xfrm>
                <a:off x="3231775" y="-214231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4FF37996-282B-3C78-F91E-1104D50716A2}"/>
                  </a:ext>
                </a:extLst>
              </p:cNvPr>
              <p:cNvSpPr/>
              <p:nvPr userDrawn="1"/>
            </p:nvSpPr>
            <p:spPr>
              <a:xfrm>
                <a:off x="2604697" y="-612122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3" name="Hexagon 32">
                <a:extLst>
                  <a:ext uri="{FF2B5EF4-FFF2-40B4-BE49-F238E27FC236}">
                    <a16:creationId xmlns:a16="http://schemas.microsoft.com/office/drawing/2014/main" id="{0BC32735-1452-1A5C-6406-99DEA5E63D62}"/>
                  </a:ext>
                </a:extLst>
              </p:cNvPr>
              <p:cNvSpPr/>
              <p:nvPr userDrawn="1"/>
            </p:nvSpPr>
            <p:spPr>
              <a:xfrm>
                <a:off x="3855939" y="152904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4" name="Hexagon 33">
                <a:extLst>
                  <a:ext uri="{FF2B5EF4-FFF2-40B4-BE49-F238E27FC236}">
                    <a16:creationId xmlns:a16="http://schemas.microsoft.com/office/drawing/2014/main" id="{76E10E31-E0E1-9B9C-1C8A-5D2307E44598}"/>
                  </a:ext>
                </a:extLst>
              </p:cNvPr>
              <p:cNvSpPr/>
              <p:nvPr userDrawn="1"/>
            </p:nvSpPr>
            <p:spPr>
              <a:xfrm>
                <a:off x="3855938" y="-62288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F6B99308-1F82-0651-5FE3-5A4E0660C84D}"/>
                  </a:ext>
                </a:extLst>
              </p:cNvPr>
              <p:cNvSpPr/>
              <p:nvPr userDrawn="1"/>
            </p:nvSpPr>
            <p:spPr>
              <a:xfrm>
                <a:off x="2014167" y="2129957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E505676A-1A29-1D1D-9726-DE5DFDCE9FAC}"/>
                  </a:ext>
                </a:extLst>
              </p:cNvPr>
              <p:cNvSpPr/>
              <p:nvPr userDrawn="1"/>
            </p:nvSpPr>
            <p:spPr>
              <a:xfrm>
                <a:off x="3217458" y="133642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6060001B-FBFF-ACA5-C09D-B984B6E232A8}"/>
                  </a:ext>
                </a:extLst>
              </p:cNvPr>
              <p:cNvSpPr/>
              <p:nvPr userDrawn="1"/>
            </p:nvSpPr>
            <p:spPr>
              <a:xfrm>
                <a:off x="1435250" y="2545632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33CF6444-8FB7-E36A-B691-20EE680DA2C4}"/>
                  </a:ext>
                </a:extLst>
              </p:cNvPr>
              <p:cNvSpPr/>
              <p:nvPr userDrawn="1"/>
            </p:nvSpPr>
            <p:spPr>
              <a:xfrm>
                <a:off x="2614806" y="1742365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705FE1F6-A325-C159-8E4D-FC87063AFB35}"/>
                  </a:ext>
                </a:extLst>
              </p:cNvPr>
              <p:cNvSpPr/>
              <p:nvPr userDrawn="1"/>
            </p:nvSpPr>
            <p:spPr>
              <a:xfrm>
                <a:off x="2604696" y="2517549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0" name="Hexagon 39">
                <a:extLst>
                  <a:ext uri="{FF2B5EF4-FFF2-40B4-BE49-F238E27FC236}">
                    <a16:creationId xmlns:a16="http://schemas.microsoft.com/office/drawing/2014/main" id="{795E1325-335D-392F-0838-D3FD3507DE81}"/>
                  </a:ext>
                </a:extLst>
              </p:cNvPr>
              <p:cNvSpPr/>
              <p:nvPr userDrawn="1"/>
            </p:nvSpPr>
            <p:spPr>
              <a:xfrm>
                <a:off x="3206685" y="2126189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1" name="Hexagon 40">
                <a:extLst>
                  <a:ext uri="{FF2B5EF4-FFF2-40B4-BE49-F238E27FC236}">
                    <a16:creationId xmlns:a16="http://schemas.microsoft.com/office/drawing/2014/main" id="{03B74EEB-319F-1524-50AE-9ADD8F385D69}"/>
                  </a:ext>
                </a:extLst>
              </p:cNvPr>
              <p:cNvSpPr/>
              <p:nvPr userDrawn="1"/>
            </p:nvSpPr>
            <p:spPr>
              <a:xfrm>
                <a:off x="3860217" y="94221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2" name="Hexagon 41">
                <a:extLst>
                  <a:ext uri="{FF2B5EF4-FFF2-40B4-BE49-F238E27FC236}">
                    <a16:creationId xmlns:a16="http://schemas.microsoft.com/office/drawing/2014/main" id="{A5E40B86-A298-E3EC-6AFB-73BF870722CE}"/>
                  </a:ext>
                </a:extLst>
              </p:cNvPr>
              <p:cNvSpPr/>
              <p:nvPr userDrawn="1"/>
            </p:nvSpPr>
            <p:spPr>
              <a:xfrm>
                <a:off x="4480102" y="-252350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C085E06-8021-6053-A0D5-EE454DBD33E1}"/>
                </a:ext>
              </a:extLst>
            </p:cNvPr>
            <p:cNvGrpSpPr/>
            <p:nvPr userDrawn="1"/>
          </p:nvGrpSpPr>
          <p:grpSpPr>
            <a:xfrm rot="10800000">
              <a:off x="6803699" y="3534098"/>
              <a:ext cx="5544658" cy="3915539"/>
              <a:chOff x="-212909" y="-470480"/>
              <a:chExt cx="5544658" cy="3915539"/>
            </a:xfrm>
          </p:grpSpPr>
          <p:sp>
            <p:nvSpPr>
              <p:cNvPr id="44" name="Hexagon 43">
                <a:extLst>
                  <a:ext uri="{FF2B5EF4-FFF2-40B4-BE49-F238E27FC236}">
                    <a16:creationId xmlns:a16="http://schemas.microsoft.com/office/drawing/2014/main" id="{87F285CD-611A-0810-8FDA-CC6D1CF4556F}"/>
                  </a:ext>
                </a:extLst>
              </p:cNvPr>
              <p:cNvSpPr/>
              <p:nvPr userDrawn="1"/>
            </p:nvSpPr>
            <p:spPr>
              <a:xfrm>
                <a:off x="366657" y="330928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5" name="Hexagon 44">
                <a:extLst>
                  <a:ext uri="{FF2B5EF4-FFF2-40B4-BE49-F238E27FC236}">
                    <a16:creationId xmlns:a16="http://schemas.microsoft.com/office/drawing/2014/main" id="{A5F7B732-1942-5F13-AF4E-37D9DC68A084}"/>
                  </a:ext>
                </a:extLst>
              </p:cNvPr>
              <p:cNvSpPr/>
              <p:nvPr userDrawn="1"/>
            </p:nvSpPr>
            <p:spPr>
              <a:xfrm>
                <a:off x="946223" y="-60699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6" name="Hexagon 45">
                <a:extLst>
                  <a:ext uri="{FF2B5EF4-FFF2-40B4-BE49-F238E27FC236}">
                    <a16:creationId xmlns:a16="http://schemas.microsoft.com/office/drawing/2014/main" id="{C4D7316B-5925-BC60-1A85-BFD22358FE21}"/>
                  </a:ext>
                </a:extLst>
              </p:cNvPr>
              <p:cNvSpPr/>
              <p:nvPr userDrawn="1"/>
            </p:nvSpPr>
            <p:spPr>
              <a:xfrm>
                <a:off x="946223" y="722554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7" name="Hexagon 46">
                <a:extLst>
                  <a:ext uri="{FF2B5EF4-FFF2-40B4-BE49-F238E27FC236}">
                    <a16:creationId xmlns:a16="http://schemas.microsoft.com/office/drawing/2014/main" id="{3CC9BB28-58C6-8F07-0D09-C5ECA80B874C}"/>
                  </a:ext>
                </a:extLst>
              </p:cNvPr>
              <p:cNvSpPr/>
              <p:nvPr userDrawn="1"/>
            </p:nvSpPr>
            <p:spPr>
              <a:xfrm>
                <a:off x="1551791" y="330928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8" name="Hexagon 47">
                <a:extLst>
                  <a:ext uri="{FF2B5EF4-FFF2-40B4-BE49-F238E27FC236}">
                    <a16:creationId xmlns:a16="http://schemas.microsoft.com/office/drawing/2014/main" id="{FBBBC8BD-844C-80CA-42F4-94758845BBBF}"/>
                  </a:ext>
                </a:extLst>
              </p:cNvPr>
              <p:cNvSpPr/>
              <p:nvPr userDrawn="1"/>
            </p:nvSpPr>
            <p:spPr>
              <a:xfrm>
                <a:off x="-212909" y="1505808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9" name="Hexagon 48">
                <a:extLst>
                  <a:ext uri="{FF2B5EF4-FFF2-40B4-BE49-F238E27FC236}">
                    <a16:creationId xmlns:a16="http://schemas.microsoft.com/office/drawing/2014/main" id="{50106463-8FEF-9721-E1AF-59CFCD5EEDE2}"/>
                  </a:ext>
                </a:extLst>
              </p:cNvPr>
              <p:cNvSpPr/>
              <p:nvPr userDrawn="1"/>
            </p:nvSpPr>
            <p:spPr>
              <a:xfrm>
                <a:off x="366657" y="1114181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0" name="Hexagon 49">
                <a:extLst>
                  <a:ext uri="{FF2B5EF4-FFF2-40B4-BE49-F238E27FC236}">
                    <a16:creationId xmlns:a16="http://schemas.microsoft.com/office/drawing/2014/main" id="{4D850EFB-4A40-9801-2B82-2519973C6779}"/>
                  </a:ext>
                </a:extLst>
              </p:cNvPr>
              <p:cNvSpPr/>
              <p:nvPr userDrawn="1"/>
            </p:nvSpPr>
            <p:spPr>
              <a:xfrm>
                <a:off x="972225" y="151387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1" name="Hexagon 50">
                <a:extLst>
                  <a:ext uri="{FF2B5EF4-FFF2-40B4-BE49-F238E27FC236}">
                    <a16:creationId xmlns:a16="http://schemas.microsoft.com/office/drawing/2014/main" id="{2D199A74-F16A-1DB0-F377-8C8499226403}"/>
                  </a:ext>
                </a:extLst>
              </p:cNvPr>
              <p:cNvSpPr/>
              <p:nvPr userDrawn="1"/>
            </p:nvSpPr>
            <p:spPr>
              <a:xfrm>
                <a:off x="1551791" y="112225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2" name="Hexagon 51">
                <a:extLst>
                  <a:ext uri="{FF2B5EF4-FFF2-40B4-BE49-F238E27FC236}">
                    <a16:creationId xmlns:a16="http://schemas.microsoft.com/office/drawing/2014/main" id="{4C1798BA-6FAD-D323-E8A8-660C48D756D2}"/>
                  </a:ext>
                </a:extLst>
              </p:cNvPr>
              <p:cNvSpPr/>
              <p:nvPr userDrawn="1"/>
            </p:nvSpPr>
            <p:spPr>
              <a:xfrm>
                <a:off x="1551791" y="1905503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3" name="Hexagon 52">
                <a:extLst>
                  <a:ext uri="{FF2B5EF4-FFF2-40B4-BE49-F238E27FC236}">
                    <a16:creationId xmlns:a16="http://schemas.microsoft.com/office/drawing/2014/main" id="{FC756F1B-D84D-CD64-12E0-2411E654BA9F}"/>
                  </a:ext>
                </a:extLst>
              </p:cNvPr>
              <p:cNvSpPr/>
              <p:nvPr userDrawn="1"/>
            </p:nvSpPr>
            <p:spPr>
              <a:xfrm>
                <a:off x="-197224" y="722553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4" name="Hexagon 53">
                <a:extLst>
                  <a:ext uri="{FF2B5EF4-FFF2-40B4-BE49-F238E27FC236}">
                    <a16:creationId xmlns:a16="http://schemas.microsoft.com/office/drawing/2014/main" id="{C96CA3DF-6DF6-A4DE-145A-C3E1E2B4EF3A}"/>
                  </a:ext>
                </a:extLst>
              </p:cNvPr>
              <p:cNvSpPr/>
              <p:nvPr userDrawn="1"/>
            </p:nvSpPr>
            <p:spPr>
              <a:xfrm>
                <a:off x="-197224" y="-60702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5" name="Hexagon 54">
                <a:extLst>
                  <a:ext uri="{FF2B5EF4-FFF2-40B4-BE49-F238E27FC236}">
                    <a16:creationId xmlns:a16="http://schemas.microsoft.com/office/drawing/2014/main" id="{395394B3-7104-27A0-D110-98C37B44B383}"/>
                  </a:ext>
                </a:extLst>
              </p:cNvPr>
              <p:cNvSpPr/>
              <p:nvPr userDrawn="1"/>
            </p:nvSpPr>
            <p:spPr>
              <a:xfrm>
                <a:off x="374500" y="-456363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6" name="Hexagon 55">
                <a:extLst>
                  <a:ext uri="{FF2B5EF4-FFF2-40B4-BE49-F238E27FC236}">
                    <a16:creationId xmlns:a16="http://schemas.microsoft.com/office/drawing/2014/main" id="{D4D95FA0-1267-896B-A6A4-C08D393685E6}"/>
                  </a:ext>
                </a:extLst>
              </p:cNvPr>
              <p:cNvSpPr/>
              <p:nvPr userDrawn="1"/>
            </p:nvSpPr>
            <p:spPr>
              <a:xfrm>
                <a:off x="1551791" y="-460395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7" name="Hexagon 56">
                <a:extLst>
                  <a:ext uri="{FF2B5EF4-FFF2-40B4-BE49-F238E27FC236}">
                    <a16:creationId xmlns:a16="http://schemas.microsoft.com/office/drawing/2014/main" id="{58C58027-B4A1-052E-811D-881AF36A39C7}"/>
                  </a:ext>
                </a:extLst>
              </p:cNvPr>
              <p:cNvSpPr/>
              <p:nvPr userDrawn="1"/>
            </p:nvSpPr>
            <p:spPr>
              <a:xfrm>
                <a:off x="374500" y="192055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8" name="Hexagon 57">
                <a:extLst>
                  <a:ext uri="{FF2B5EF4-FFF2-40B4-BE49-F238E27FC236}">
                    <a16:creationId xmlns:a16="http://schemas.microsoft.com/office/drawing/2014/main" id="{5AA8C697-9DE4-1372-E04F-EBBC50B80594}"/>
                  </a:ext>
                </a:extLst>
              </p:cNvPr>
              <p:cNvSpPr/>
              <p:nvPr userDrawn="1"/>
            </p:nvSpPr>
            <p:spPr>
              <a:xfrm>
                <a:off x="2154444" y="734339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9" name="Hexagon 58">
                <a:extLst>
                  <a:ext uri="{FF2B5EF4-FFF2-40B4-BE49-F238E27FC236}">
                    <a16:creationId xmlns:a16="http://schemas.microsoft.com/office/drawing/2014/main" id="{91939B0D-CCFD-8C72-92EB-2FABDFA7E120}"/>
                  </a:ext>
                </a:extLst>
              </p:cNvPr>
              <p:cNvSpPr/>
              <p:nvPr userDrawn="1"/>
            </p:nvSpPr>
            <p:spPr>
              <a:xfrm>
                <a:off x="2154444" y="-6070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0" name="Hexagon 59">
                <a:extLst>
                  <a:ext uri="{FF2B5EF4-FFF2-40B4-BE49-F238E27FC236}">
                    <a16:creationId xmlns:a16="http://schemas.microsoft.com/office/drawing/2014/main" id="{2FA5B4BA-9507-0BAD-4D0B-EAFFB6A70E94}"/>
                  </a:ext>
                </a:extLst>
              </p:cNvPr>
              <p:cNvSpPr/>
              <p:nvPr userDrawn="1"/>
            </p:nvSpPr>
            <p:spPr>
              <a:xfrm>
                <a:off x="2157359" y="1499104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1" name="Hexagon 60">
                <a:extLst>
                  <a:ext uri="{FF2B5EF4-FFF2-40B4-BE49-F238E27FC236}">
                    <a16:creationId xmlns:a16="http://schemas.microsoft.com/office/drawing/2014/main" id="{7896A79D-2158-AE0A-8AA6-31E710F93236}"/>
                  </a:ext>
                </a:extLst>
              </p:cNvPr>
              <p:cNvSpPr/>
              <p:nvPr userDrawn="1"/>
            </p:nvSpPr>
            <p:spPr>
              <a:xfrm>
                <a:off x="2760012" y="32231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2" name="Hexagon 61">
                <a:extLst>
                  <a:ext uri="{FF2B5EF4-FFF2-40B4-BE49-F238E27FC236}">
                    <a16:creationId xmlns:a16="http://schemas.microsoft.com/office/drawing/2014/main" id="{F725039C-FF55-02AF-84EC-6F8DFF16A830}"/>
                  </a:ext>
                </a:extLst>
              </p:cNvPr>
              <p:cNvSpPr/>
              <p:nvPr userDrawn="1"/>
            </p:nvSpPr>
            <p:spPr>
              <a:xfrm>
                <a:off x="972225" y="233913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3" name="Hexagon 62">
                <a:extLst>
                  <a:ext uri="{FF2B5EF4-FFF2-40B4-BE49-F238E27FC236}">
                    <a16:creationId xmlns:a16="http://schemas.microsoft.com/office/drawing/2014/main" id="{B4BEE9FD-1733-31E2-5A3E-3557A825CB47}"/>
                  </a:ext>
                </a:extLst>
              </p:cNvPr>
              <p:cNvSpPr/>
              <p:nvPr userDrawn="1"/>
            </p:nvSpPr>
            <p:spPr>
              <a:xfrm>
                <a:off x="366656" y="274581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4" name="Hexagon 63">
                <a:extLst>
                  <a:ext uri="{FF2B5EF4-FFF2-40B4-BE49-F238E27FC236}">
                    <a16:creationId xmlns:a16="http://schemas.microsoft.com/office/drawing/2014/main" id="{DEF3F381-6DAF-A8AC-1212-17F23BE257DB}"/>
                  </a:ext>
                </a:extLst>
              </p:cNvPr>
              <p:cNvSpPr/>
              <p:nvPr userDrawn="1"/>
            </p:nvSpPr>
            <p:spPr>
              <a:xfrm>
                <a:off x="-212909" y="232723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5" name="Hexagon 64">
                <a:extLst>
                  <a:ext uri="{FF2B5EF4-FFF2-40B4-BE49-F238E27FC236}">
                    <a16:creationId xmlns:a16="http://schemas.microsoft.com/office/drawing/2014/main" id="{A79FDFC6-CC49-DDB7-7E7D-6A0668320F81}"/>
                  </a:ext>
                </a:extLst>
              </p:cNvPr>
              <p:cNvSpPr/>
              <p:nvPr userDrawn="1"/>
            </p:nvSpPr>
            <p:spPr>
              <a:xfrm>
                <a:off x="2760011" y="1113639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6" name="Hexagon 65">
                <a:extLst>
                  <a:ext uri="{FF2B5EF4-FFF2-40B4-BE49-F238E27FC236}">
                    <a16:creationId xmlns:a16="http://schemas.microsoft.com/office/drawing/2014/main" id="{B421ACF0-DFB2-ECA6-8460-7694ACDA31C5}"/>
                  </a:ext>
                </a:extLst>
              </p:cNvPr>
              <p:cNvSpPr/>
              <p:nvPr userDrawn="1"/>
            </p:nvSpPr>
            <p:spPr>
              <a:xfrm>
                <a:off x="3384176" y="713496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7" name="Hexagon 66">
                <a:extLst>
                  <a:ext uri="{FF2B5EF4-FFF2-40B4-BE49-F238E27FC236}">
                    <a16:creationId xmlns:a16="http://schemas.microsoft.com/office/drawing/2014/main" id="{01E78E38-D705-6C3C-2B4B-3D6502B824CE}"/>
                  </a:ext>
                </a:extLst>
              </p:cNvPr>
              <p:cNvSpPr/>
              <p:nvPr userDrawn="1"/>
            </p:nvSpPr>
            <p:spPr>
              <a:xfrm>
                <a:off x="3384175" y="-61831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8" name="Hexagon 67">
                <a:extLst>
                  <a:ext uri="{FF2B5EF4-FFF2-40B4-BE49-F238E27FC236}">
                    <a16:creationId xmlns:a16="http://schemas.microsoft.com/office/drawing/2014/main" id="{9612D32B-1082-0803-BEDA-FEB86252822E}"/>
                  </a:ext>
                </a:extLst>
              </p:cNvPr>
              <p:cNvSpPr/>
              <p:nvPr userDrawn="1"/>
            </p:nvSpPr>
            <p:spPr>
              <a:xfrm>
                <a:off x="2757097" y="-459722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9" name="Hexagon 68">
                <a:extLst>
                  <a:ext uri="{FF2B5EF4-FFF2-40B4-BE49-F238E27FC236}">
                    <a16:creationId xmlns:a16="http://schemas.microsoft.com/office/drawing/2014/main" id="{6F7239DF-484E-177B-698C-76C014A4B5B3}"/>
                  </a:ext>
                </a:extLst>
              </p:cNvPr>
              <p:cNvSpPr/>
              <p:nvPr userDrawn="1"/>
            </p:nvSpPr>
            <p:spPr>
              <a:xfrm>
                <a:off x="4008339" y="305304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70" name="Hexagon 69">
                <a:extLst>
                  <a:ext uri="{FF2B5EF4-FFF2-40B4-BE49-F238E27FC236}">
                    <a16:creationId xmlns:a16="http://schemas.microsoft.com/office/drawing/2014/main" id="{E9948290-50A9-D7F9-4236-51D5181BF681}"/>
                  </a:ext>
                </a:extLst>
              </p:cNvPr>
              <p:cNvSpPr/>
              <p:nvPr userDrawn="1"/>
            </p:nvSpPr>
            <p:spPr>
              <a:xfrm>
                <a:off x="4008338" y="-47048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71" name="Hexagon 70">
                <a:extLst>
                  <a:ext uri="{FF2B5EF4-FFF2-40B4-BE49-F238E27FC236}">
                    <a16:creationId xmlns:a16="http://schemas.microsoft.com/office/drawing/2014/main" id="{77FF2F5D-FE65-9AF6-95CF-1859D007BE08}"/>
                  </a:ext>
                </a:extLst>
              </p:cNvPr>
              <p:cNvSpPr/>
              <p:nvPr userDrawn="1"/>
            </p:nvSpPr>
            <p:spPr>
              <a:xfrm>
                <a:off x="2166567" y="2282357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72" name="Hexagon 71">
                <a:extLst>
                  <a:ext uri="{FF2B5EF4-FFF2-40B4-BE49-F238E27FC236}">
                    <a16:creationId xmlns:a16="http://schemas.microsoft.com/office/drawing/2014/main" id="{5C18E024-E12A-B0C0-2011-7C4BF1EE4E87}"/>
                  </a:ext>
                </a:extLst>
              </p:cNvPr>
              <p:cNvSpPr/>
              <p:nvPr userDrawn="1"/>
            </p:nvSpPr>
            <p:spPr>
              <a:xfrm>
                <a:off x="3369858" y="148882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73" name="Hexagon 72">
                <a:extLst>
                  <a:ext uri="{FF2B5EF4-FFF2-40B4-BE49-F238E27FC236}">
                    <a16:creationId xmlns:a16="http://schemas.microsoft.com/office/drawing/2014/main" id="{A80EB493-06CC-C84F-8056-DA1F19390CD8}"/>
                  </a:ext>
                </a:extLst>
              </p:cNvPr>
              <p:cNvSpPr/>
              <p:nvPr userDrawn="1"/>
            </p:nvSpPr>
            <p:spPr>
              <a:xfrm>
                <a:off x="1587650" y="2698032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74" name="Hexagon 73">
                <a:extLst>
                  <a:ext uri="{FF2B5EF4-FFF2-40B4-BE49-F238E27FC236}">
                    <a16:creationId xmlns:a16="http://schemas.microsoft.com/office/drawing/2014/main" id="{5F5CAFC5-A028-3A4F-0D91-95E30E1D1B94}"/>
                  </a:ext>
                </a:extLst>
              </p:cNvPr>
              <p:cNvSpPr/>
              <p:nvPr userDrawn="1"/>
            </p:nvSpPr>
            <p:spPr>
              <a:xfrm>
                <a:off x="2767206" y="1894765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75" name="Hexagon 74">
                <a:extLst>
                  <a:ext uri="{FF2B5EF4-FFF2-40B4-BE49-F238E27FC236}">
                    <a16:creationId xmlns:a16="http://schemas.microsoft.com/office/drawing/2014/main" id="{F31E4493-CAC6-2660-04C6-C794C0A3E71F}"/>
                  </a:ext>
                </a:extLst>
              </p:cNvPr>
              <p:cNvSpPr/>
              <p:nvPr userDrawn="1"/>
            </p:nvSpPr>
            <p:spPr>
              <a:xfrm>
                <a:off x="2757096" y="2669949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76" name="Hexagon 75">
                <a:extLst>
                  <a:ext uri="{FF2B5EF4-FFF2-40B4-BE49-F238E27FC236}">
                    <a16:creationId xmlns:a16="http://schemas.microsoft.com/office/drawing/2014/main" id="{CF829A0F-F031-7A88-0E2E-7B24AB4E0292}"/>
                  </a:ext>
                </a:extLst>
              </p:cNvPr>
              <p:cNvSpPr/>
              <p:nvPr userDrawn="1"/>
            </p:nvSpPr>
            <p:spPr>
              <a:xfrm>
                <a:off x="3359085" y="2278589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77" name="Hexagon 76">
                <a:extLst>
                  <a:ext uri="{FF2B5EF4-FFF2-40B4-BE49-F238E27FC236}">
                    <a16:creationId xmlns:a16="http://schemas.microsoft.com/office/drawing/2014/main" id="{F9B2AA40-7D1B-961C-F9B7-5B3E5334B1F7}"/>
                  </a:ext>
                </a:extLst>
              </p:cNvPr>
              <p:cNvSpPr/>
              <p:nvPr userDrawn="1"/>
            </p:nvSpPr>
            <p:spPr>
              <a:xfrm>
                <a:off x="4012617" y="109461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78" name="Hexagon 77">
                <a:extLst>
                  <a:ext uri="{FF2B5EF4-FFF2-40B4-BE49-F238E27FC236}">
                    <a16:creationId xmlns:a16="http://schemas.microsoft.com/office/drawing/2014/main" id="{7E66BE03-D18E-E1B9-D8D2-57C5486D8803}"/>
                  </a:ext>
                </a:extLst>
              </p:cNvPr>
              <p:cNvSpPr/>
              <p:nvPr userDrawn="1"/>
            </p:nvSpPr>
            <p:spPr>
              <a:xfrm>
                <a:off x="4632502" y="-99950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</p:grpSp>
      </p:grp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88A8E-6A8E-87D6-E42C-99BF88A88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E7E0D-E4CC-EF75-B048-9C01B8672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BE0A06-CC59-4F33-3942-90FF463185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83D03EC-D73A-C166-B5E3-DE336FCB7D38}"/>
              </a:ext>
            </a:extLst>
          </p:cNvPr>
          <p:cNvGrpSpPr/>
          <p:nvPr userDrawn="1"/>
        </p:nvGrpSpPr>
        <p:grpSpPr>
          <a:xfrm flipH="1" flipV="1">
            <a:off x="-1414535" y="1254215"/>
            <a:ext cx="3487716" cy="6168821"/>
            <a:chOff x="10353268" y="-164693"/>
            <a:chExt cx="3487716" cy="6168821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34B394BB-C608-6304-FE33-D131C82BC7D6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C25B8654-F3A3-8C43-0EAC-61416660D18B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D188DE85-EF70-F60F-0AD6-5FB8599908B7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252D8037-929B-01A9-AE79-CA554E119CC8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9DDAAEDE-7A3F-FAF1-1AFB-6EAD71964448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98AEF852-F599-6F18-3D56-C552E02A40EC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A6E82BE6-CB5A-AD94-DA80-FBA5BD69F5BF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20ADE571-445F-5BC3-DA98-97A2DCF949D6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F395CD92-B0FA-211A-5B8C-5E0EFEE9D9A1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E0CAB0AD-7FD9-42D1-9570-A0FB31CBC935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52E4B5AF-4195-1915-5DF0-42EB3EB131B5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1D83610B-A922-6E86-15A3-EFA156B65E88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A8B75636-57D8-B680-875C-F8036B825A88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A86543D7-49DC-92D8-031C-33189842AB5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D9634F1F-2808-A661-4E5E-A8866EB097B0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798E1F62-D820-9BE5-80B5-497115CCB9C0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6D2FF4BF-67E6-C4CC-F189-59A1CCA990E1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FB572D85-8F06-AE0C-B6B7-3DF0DF3EBB7F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80BBDFA5-841B-77B3-5FB7-212FAED5E498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7B7E5BDC-63D5-F52A-D6E0-5A34F68C203A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53565ACB-2D6C-79C8-421E-B0E2C9907BA5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0D926E5B-5155-1517-4A77-8469C60DB9D1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E42CC302-39E1-7F7D-0681-90C803AB5CF4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2EC15BC6-288A-A2B7-3F09-C7085AB5CD71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AB63B565-C807-4CBC-BD1D-FA1CF979DB85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BC533B20-72D5-1B7D-9FFC-99CB535A79A1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7" name="Hexagon 36">
              <a:extLst>
                <a:ext uri="{FF2B5EF4-FFF2-40B4-BE49-F238E27FC236}">
                  <a16:creationId xmlns:a16="http://schemas.microsoft.com/office/drawing/2014/main" id="{6540673A-B968-72B3-7221-1E6E38E7F4EE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A5DC55D0-2859-3724-6B71-221605C3B5A5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58242AC-01AA-018C-B0E3-325F8EDEE866}"/>
              </a:ext>
            </a:extLst>
          </p:cNvPr>
          <p:cNvGrpSpPr/>
          <p:nvPr userDrawn="1"/>
        </p:nvGrpSpPr>
        <p:grpSpPr>
          <a:xfrm>
            <a:off x="10505668" y="-103998"/>
            <a:ext cx="3487716" cy="6168821"/>
            <a:chOff x="10353268" y="-164693"/>
            <a:chExt cx="3487716" cy="6168821"/>
          </a:xfrm>
        </p:grpSpPr>
        <p:sp>
          <p:nvSpPr>
            <p:cNvPr id="40" name="Hexagon 39">
              <a:extLst>
                <a:ext uri="{FF2B5EF4-FFF2-40B4-BE49-F238E27FC236}">
                  <a16:creationId xmlns:a16="http://schemas.microsoft.com/office/drawing/2014/main" id="{FECE7260-D07D-57B8-ED6A-F75E83111125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1" name="Hexagon 40">
              <a:extLst>
                <a:ext uri="{FF2B5EF4-FFF2-40B4-BE49-F238E27FC236}">
                  <a16:creationId xmlns:a16="http://schemas.microsoft.com/office/drawing/2014/main" id="{335EBA92-90AF-9C69-B3EF-BEDD8D546EA7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61446C3A-3DF5-5C26-71E9-1544D6A94314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CD22D034-0228-D644-287B-3C5A41A10724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365444A2-1FE2-DD65-D824-6BD37A55248C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5" name="Hexagon 44">
              <a:extLst>
                <a:ext uri="{FF2B5EF4-FFF2-40B4-BE49-F238E27FC236}">
                  <a16:creationId xmlns:a16="http://schemas.microsoft.com/office/drawing/2014/main" id="{CBA5B4E8-8CBD-2D90-3178-A3329AF8AF0A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88E9DA42-871B-2890-660B-E1414BDF9C7D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B9C0F87F-E03E-3A27-2777-E6C1A6B47B1D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0FA2DF3B-8DA7-D31C-0C0D-76BEBA575C19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AE2EBDC2-CE68-3103-D8C4-83AC8E05B7FA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AD4745B4-C068-5785-4482-556052ADF1B6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B5D81BBA-1D3D-E49F-FCE6-9A8E207E4D75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B0A1DD15-1DB9-5B55-4E28-543C3AC36DB0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A09EA2FA-D8B3-BFDC-37C0-433C3E62087E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F0BDC763-B3E3-8E4B-B9FC-C75E6E6CB8FD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7AB53BDC-D63D-AB5F-3E68-610753988E86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F45F761C-3B59-EAA4-C01B-69093F679901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FFA141BF-CC1F-A4CC-5C4F-A4FBBE15D819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FF0BA933-459E-C8D8-08F3-12270E9C0664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C1FCE9BB-FC53-6EBA-006E-0C893010BAC8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C75394F0-DC04-5854-7EFE-0FCB4A6ACCAA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BAF7B9F6-01AB-1986-AEBA-A6D5DD1EB7BB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BBD8B936-33E6-1CC6-073C-D8C79E37CC29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C2557A2F-05A3-2DCF-272D-7AC181A89331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4C4365D3-CAF1-A419-EDF6-F61D83870D4F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E77E6B67-7ECB-AD3F-E833-021B06051BCE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6" name="Hexagon 65">
              <a:extLst>
                <a:ext uri="{FF2B5EF4-FFF2-40B4-BE49-F238E27FC236}">
                  <a16:creationId xmlns:a16="http://schemas.microsoft.com/office/drawing/2014/main" id="{2EC31AD6-C62A-C623-A6DC-EB0AEEDF27F8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7" name="Hexagon 66">
              <a:extLst>
                <a:ext uri="{FF2B5EF4-FFF2-40B4-BE49-F238E27FC236}">
                  <a16:creationId xmlns:a16="http://schemas.microsoft.com/office/drawing/2014/main" id="{3BA5A9A5-C4E7-0202-E080-9E3A44AB4AF4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Merriweather Sans Light" pitchFamily="2" charset="77"/>
              </a:defRPr>
            </a:lvl1pPr>
            <a:lvl2pPr>
              <a:defRPr sz="2800">
                <a:solidFill>
                  <a:schemeClr val="bg1"/>
                </a:solidFill>
                <a:latin typeface="Merriweather Sans Light" pitchFamily="2" charset="77"/>
              </a:defRPr>
            </a:lvl2pPr>
            <a:lvl3pPr>
              <a:defRPr sz="2400">
                <a:solidFill>
                  <a:schemeClr val="bg1"/>
                </a:solidFill>
                <a:latin typeface="Merriweather Sans Light" pitchFamily="2" charset="77"/>
              </a:defRPr>
            </a:lvl3pPr>
            <a:lvl4pPr>
              <a:defRPr sz="2000">
                <a:solidFill>
                  <a:schemeClr val="bg1"/>
                </a:solidFill>
                <a:latin typeface="Merriweather Sans Light" pitchFamily="2" charset="77"/>
              </a:defRPr>
            </a:lvl4pPr>
            <a:lvl5pPr>
              <a:defRPr sz="2000">
                <a:solidFill>
                  <a:schemeClr val="bg1"/>
                </a:solidFill>
                <a:latin typeface="Merriweather Sans Light" pitchFamily="2" charset="7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Merriweather Sans Ligh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547A661-E127-81B9-F90D-209F29018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 dirty="0">
              <a:latin typeface="Merriweather Sans Light" pitchFamily="2" charset="77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76DE22-D608-9AD7-EACA-A4CB44032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 dirty="0">
              <a:latin typeface="Merriweather Sans Light" pitchFamily="2" charset="77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6BAB75-87A2-B1C6-03E1-08A8DE6A7F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301726" y="6186418"/>
            <a:ext cx="2087845" cy="53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111E000F-8D3A-D346-8BE2-DEA9D21FE94B}" type="datetime1">
              <a:rPr lang="en-US" smtClean="0"/>
              <a:pPr/>
              <a:t>1/15/26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Merriweather" panose="02000000000000000000" pitchFamily="2" charset="77"/>
          <a:ea typeface="+mj-ea"/>
          <a:cs typeface="Merriweather" panose="02000000000000000000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erriweather Sans Ligh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erriweather Sans Ligh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erriweather Sans Ligh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erriweather Sans Ligh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erriweather Sans Ligh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Example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Example subtitle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A2983-4284-4CAD-3399-6B40B62EE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396F4-04BC-0819-6B33-CB880590D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content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57D7FD-1F42-4886-8412-25C3A1D11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30EA680-D336-4FF7-8B7A-9848BB0A1C32}" type="slidenum">
              <a:rPr lang="en-US" smtClean="0"/>
              <a:pPr algn="l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928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5F673-E021-C3E7-248E-52CB4E759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80E01-FF5C-EEB7-0DDD-269B98534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content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40EC6D-C4EF-F984-0779-9F12C468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3</a:t>
            </a:fld>
            <a:endParaRPr lang="en-US" dirty="0">
              <a:latin typeface="Merriweather Sans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11717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10F90-A4E5-9D91-AF41-12087903F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81724-A9FF-427A-BBF8-FBF21D485AB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Example content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5C6D9-B08F-D3B5-85D0-B400DFD9FF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Example content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F03FA-3A3E-1AFD-CEA2-C1F58053B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16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B8846-1B14-0D13-CCF0-9BC7A71F9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0B71E6-F4D8-3CBB-E730-F59899BCC8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header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57C045-054F-681F-2962-40052BB209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Example content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DF7A29-C738-8006-42AA-39EA879BA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Example header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A2FC9B-99B3-225B-5E09-EBEFCDBD74F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Example content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DAF78-145A-7A37-1FF1-152B896A3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7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6FD02-1858-6412-DF76-2925E16C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30BD9-2EE2-73AD-C359-49CB35A2F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content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4C601B-B4D3-21E0-5628-6C43E67EB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Example content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3FB16-EE55-F7A2-58CE-4A926D9A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567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9890-8D62-1731-8958-133847771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B696E5-F359-0CB8-4A9C-20124AD50EFD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4D46F-1739-6DA4-F573-52E9FAC21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Example content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78AA2-0042-9AD3-CE64-7279478A0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373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1E0AC769288F4DA4899799D9496594" ma:contentTypeVersion="13" ma:contentTypeDescription="Create a new document." ma:contentTypeScope="" ma:versionID="62ba04f1bcab3294a83fbf13f07c98ad">
  <xsd:schema xmlns:xsd="http://www.w3.org/2001/XMLSchema" xmlns:xs="http://www.w3.org/2001/XMLSchema" xmlns:p="http://schemas.microsoft.com/office/2006/metadata/properties" xmlns:ns2="c87e946a-36fa-472b-a345-0b8306cc37ef" xmlns:ns3="ef8cea06-cd0a-40b0-83b9-83179e0f9ad4" targetNamespace="http://schemas.microsoft.com/office/2006/metadata/properties" ma:root="true" ma:fieldsID="4652077058897acac0155105b87241e9" ns2:_="" ns3:_="">
    <xsd:import namespace="c87e946a-36fa-472b-a345-0b8306cc37ef"/>
    <xsd:import namespace="ef8cea06-cd0a-40b0-83b9-83179e0f9a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e946a-36fa-472b-a345-0b8306cc37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1f6559-3fdf-4072-99e8-1c8ffe40d4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cea06-cd0a-40b0-83b9-83179e0f9ad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61fb8b-3f95-4fa7-bf89-36ec0c10926c}" ma:internalName="TaxCatchAll" ma:showField="CatchAllData" ma:web="ef8cea06-cd0a-40b0-83b9-83179e0f9a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7e946a-36fa-472b-a345-0b8306cc37ef">
      <Terms xmlns="http://schemas.microsoft.com/office/infopath/2007/PartnerControls"/>
    </lcf76f155ced4ddcb4097134ff3c332f>
    <TaxCatchAll xmlns="ef8cea06-cd0a-40b0-83b9-83179e0f9ad4" xsi:nil="true"/>
  </documentManagement>
</p:properties>
</file>

<file path=customXml/itemProps1.xml><?xml version="1.0" encoding="utf-8"?>
<ds:datastoreItem xmlns:ds="http://schemas.openxmlformats.org/officeDocument/2006/customXml" ds:itemID="{9CAFBD44-27E1-4170-80E6-BCB0FD9C19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7e946a-36fa-472b-a345-0b8306cc37ef"/>
    <ds:schemaRef ds:uri="ef8cea06-cd0a-40b0-83b9-83179e0f9a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C0470F-03FC-4D6A-9272-C3B658DAB8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09D181-3161-422F-91BB-0FD23DC46D51}">
  <ds:schemaRefs>
    <ds:schemaRef ds:uri="http://purl.org/dc/terms/"/>
    <ds:schemaRef ds:uri="http://purl.org/dc/dcmitype/"/>
    <ds:schemaRef ds:uri="c87e946a-36fa-472b-a345-0b8306cc37ef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ef8cea06-cd0a-40b0-83b9-83179e0f9ad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6737</TotalTime>
  <Words>44</Words>
  <Application>Microsoft Macintosh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Merriweather</vt:lpstr>
      <vt:lpstr>Merriweather Sans ExtraBold</vt:lpstr>
      <vt:lpstr>Merriweather Sans Light</vt:lpstr>
      <vt:lpstr>office theme</vt:lpstr>
      <vt:lpstr>Example title</vt:lpstr>
      <vt:lpstr>Example title</vt:lpstr>
      <vt:lpstr>Example title</vt:lpstr>
      <vt:lpstr>Example title</vt:lpstr>
      <vt:lpstr>Example title</vt:lpstr>
      <vt:lpstr>Example title</vt:lpstr>
      <vt:lpstr>Example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Leighton Dancy</cp:lastModifiedBy>
  <cp:revision>1</cp:revision>
  <dcterms:created xsi:type="dcterms:W3CDTF">2025-12-28T17:10:42Z</dcterms:created>
  <dcterms:modified xsi:type="dcterms:W3CDTF">2026-01-15T17:14:42Z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0x0101004F1E0AC769288F4DA4899799D9496594</vt:lpwstr>
  </property>
  <property fmtid="{D5CDD505-2E9C-101B-9397-08002B2CF9AE}" pid="3" name="MediaServiceImageTags">
    <vt:lpwstr/>
  </property>
</Properties>
</file>